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743" r:id="rId3"/>
    <p:sldId id="744" r:id="rId4"/>
    <p:sldId id="745" r:id="rId5"/>
    <p:sldId id="746" r:id="rId6"/>
    <p:sldId id="747" r:id="rId7"/>
    <p:sldId id="748" r:id="rId8"/>
    <p:sldId id="749" r:id="rId9"/>
    <p:sldId id="750" r:id="rId10"/>
    <p:sldId id="751" r:id="rId11"/>
    <p:sldId id="752" r:id="rId12"/>
    <p:sldId id="753" r:id="rId13"/>
    <p:sldId id="754" r:id="rId14"/>
    <p:sldId id="755" r:id="rId15"/>
    <p:sldId id="756" r:id="rId16"/>
    <p:sldId id="757" r:id="rId17"/>
    <p:sldId id="758" r:id="rId18"/>
    <p:sldId id="759" r:id="rId19"/>
    <p:sldId id="803" r:id="rId20"/>
    <p:sldId id="799" r:id="rId21"/>
    <p:sldId id="804" r:id="rId22"/>
    <p:sldId id="805" r:id="rId23"/>
    <p:sldId id="806" r:id="rId24"/>
    <p:sldId id="807" r:id="rId25"/>
    <p:sldId id="808" r:id="rId26"/>
    <p:sldId id="800" r:id="rId27"/>
    <p:sldId id="801" r:id="rId28"/>
    <p:sldId id="802" r:id="rId29"/>
    <p:sldId id="763" r:id="rId30"/>
    <p:sldId id="764" r:id="rId31"/>
    <p:sldId id="765" r:id="rId32"/>
    <p:sldId id="766" r:id="rId33"/>
    <p:sldId id="795" r:id="rId34"/>
    <p:sldId id="797" r:id="rId35"/>
    <p:sldId id="770" r:id="rId36"/>
    <p:sldId id="771" r:id="rId37"/>
    <p:sldId id="772" r:id="rId38"/>
    <p:sldId id="773" r:id="rId39"/>
    <p:sldId id="774" r:id="rId40"/>
    <p:sldId id="775" r:id="rId41"/>
    <p:sldId id="776" r:id="rId42"/>
    <p:sldId id="777" r:id="rId43"/>
    <p:sldId id="778" r:id="rId44"/>
    <p:sldId id="819" r:id="rId45"/>
    <p:sldId id="820" r:id="rId46"/>
    <p:sldId id="821" r:id="rId47"/>
    <p:sldId id="822" r:id="rId48"/>
    <p:sldId id="823" r:id="rId49"/>
    <p:sldId id="824" r:id="rId50"/>
    <p:sldId id="794" r:id="rId51"/>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0000FF"/>
    <a:srgbClr val="CC6600"/>
    <a:srgbClr val="FF9900"/>
    <a:srgbClr val="0033CC"/>
    <a:srgbClr val="009900"/>
    <a:srgbClr val="364ADE"/>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4" autoAdjust="0"/>
    <p:restoredTop sz="94667" autoAdjust="0"/>
  </p:normalViewPr>
  <p:slideViewPr>
    <p:cSldViewPr>
      <p:cViewPr varScale="1">
        <p:scale>
          <a:sx n="66" d="100"/>
          <a:sy n="66" d="100"/>
        </p:scale>
        <p:origin x="-1398" y="-10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slide" Target="slides/slide21.xml"/><Relationship Id="rId1" Type="http://schemas.openxmlformats.org/officeDocument/2006/relationships/slide" Target="slides/slide20.xml"/><Relationship Id="rId6" Type="http://schemas.openxmlformats.org/officeDocument/2006/relationships/slide" Target="slides/slide25.xml"/><Relationship Id="rId5" Type="http://schemas.openxmlformats.org/officeDocument/2006/relationships/slide" Target="slides/slide24.xml"/><Relationship Id="rId4"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effectLst/>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a:effectLst/>
                <a:latin typeface="+mn-lt"/>
                <a:ea typeface="+mn-ea"/>
              </a:defRPr>
            </a:lvl1pPr>
          </a:lstStyle>
          <a:p>
            <a:pPr>
              <a:defRPr/>
            </a:pPr>
            <a:fld id="{45ED59B2-7A3C-4407-8825-1A05B3A10A88}" type="datetimeFigureOut">
              <a:rPr lang="zh-TW" altLang="en-US"/>
              <a:pPr>
                <a:defRPr/>
              </a:pPr>
              <a:t>2018/1/2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effectLst/>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a:effectLst/>
                <a:latin typeface="+mn-lt"/>
                <a:ea typeface="+mn-ea"/>
              </a:defRPr>
            </a:lvl1pPr>
          </a:lstStyle>
          <a:p>
            <a:pPr>
              <a:defRPr/>
            </a:pPr>
            <a:fld id="{3E617CC8-710B-4E06-AE1E-ABD35F3CC218}"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TextEdit="1"/>
          </p:cNvSpPr>
          <p:nvPr>
            <p:ph type="sldImg"/>
          </p:nvPr>
        </p:nvSpPr>
        <p:spPr bwMode="auto">
          <a:xfrm>
            <a:off x="1168400" y="720725"/>
            <a:ext cx="4521200" cy="3390900"/>
          </a:xfrm>
          <a:noFill/>
          <a:ln>
            <a:solidFill>
              <a:srgbClr val="000000"/>
            </a:solidFill>
            <a:miter lim="800000"/>
            <a:headEnd/>
            <a:tailEnd/>
          </a:ln>
        </p:spPr>
      </p:sp>
      <p:sp>
        <p:nvSpPr>
          <p:cNvPr id="140290" name="Rectangle 3"/>
          <p:cNvSpPr>
            <a:spLocks noGrp="1"/>
          </p:cNvSpPr>
          <p:nvPr>
            <p:ph type="body" idx="1"/>
          </p:nvPr>
        </p:nvSpPr>
        <p:spPr bwMode="auto">
          <a:xfrm>
            <a:off x="914400" y="4329113"/>
            <a:ext cx="5029200" cy="4111625"/>
          </a:xfrm>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Rot="1" noChangeAspect="1" noTextEdit="1"/>
          </p:cNvSpPr>
          <p:nvPr>
            <p:ph type="sldImg"/>
          </p:nvPr>
        </p:nvSpPr>
        <p:spPr bwMode="auto">
          <a:noFill/>
          <a:ln>
            <a:solidFill>
              <a:srgbClr val="000000"/>
            </a:solidFill>
            <a:miter lim="800000"/>
            <a:headEnd/>
            <a:tailEnd/>
          </a:ln>
        </p:spPr>
      </p:sp>
      <p:sp>
        <p:nvSpPr>
          <p:cNvPr id="165890"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Rot="1" noChangeAspect="1" noTextEdit="1"/>
          </p:cNvSpPr>
          <p:nvPr>
            <p:ph type="sldImg"/>
          </p:nvPr>
        </p:nvSpPr>
        <p:spPr bwMode="auto">
          <a:noFill/>
          <a:ln>
            <a:solidFill>
              <a:srgbClr val="000000"/>
            </a:solidFill>
            <a:miter lim="800000"/>
            <a:headEnd/>
            <a:tailEnd/>
          </a:ln>
        </p:spPr>
      </p:sp>
      <p:sp>
        <p:nvSpPr>
          <p:cNvPr id="167938"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Rot="1" noChangeAspect="1" noTextEdit="1"/>
          </p:cNvSpPr>
          <p:nvPr>
            <p:ph type="sldImg"/>
          </p:nvPr>
        </p:nvSpPr>
        <p:spPr bwMode="auto">
          <a:noFill/>
          <a:ln>
            <a:solidFill>
              <a:srgbClr val="000000"/>
            </a:solidFill>
            <a:miter lim="800000"/>
            <a:headEnd/>
            <a:tailEnd/>
          </a:ln>
        </p:spPr>
      </p:sp>
      <p:sp>
        <p:nvSpPr>
          <p:cNvPr id="169986"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Rot="1" noChangeAspect="1" noTextEdit="1"/>
          </p:cNvSpPr>
          <p:nvPr>
            <p:ph type="sldImg"/>
          </p:nvPr>
        </p:nvSpPr>
        <p:spPr bwMode="auto">
          <a:noFill/>
          <a:ln>
            <a:solidFill>
              <a:srgbClr val="000000"/>
            </a:solidFill>
            <a:miter lim="800000"/>
            <a:headEnd/>
            <a:tailEnd/>
          </a:ln>
        </p:spPr>
      </p:sp>
      <p:sp>
        <p:nvSpPr>
          <p:cNvPr id="172034"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Rot="1" noChangeAspect="1" noTextEdit="1"/>
          </p:cNvSpPr>
          <p:nvPr>
            <p:ph type="sldImg"/>
          </p:nvPr>
        </p:nvSpPr>
        <p:spPr bwMode="auto">
          <a:noFill/>
          <a:ln>
            <a:solidFill>
              <a:srgbClr val="000000"/>
            </a:solidFill>
            <a:miter lim="800000"/>
            <a:headEnd/>
            <a:tailEnd/>
          </a:ln>
        </p:spPr>
      </p:sp>
      <p:sp>
        <p:nvSpPr>
          <p:cNvPr id="174082"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TextEdit="1"/>
          </p:cNvSpPr>
          <p:nvPr>
            <p:ph type="sldImg"/>
          </p:nvPr>
        </p:nvSpPr>
        <p:spPr bwMode="auto">
          <a:noFill/>
          <a:ln>
            <a:solidFill>
              <a:srgbClr val="000000"/>
            </a:solidFill>
            <a:miter lim="800000"/>
            <a:headEnd/>
            <a:tailEnd/>
          </a:ln>
        </p:spPr>
      </p:sp>
      <p:sp>
        <p:nvSpPr>
          <p:cNvPr id="176130"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Rot="1" noChangeAspect="1" noTextEdit="1"/>
          </p:cNvSpPr>
          <p:nvPr>
            <p:ph type="sldImg"/>
          </p:nvPr>
        </p:nvSpPr>
        <p:spPr bwMode="auto">
          <a:noFill/>
          <a:ln>
            <a:solidFill>
              <a:srgbClr val="000000"/>
            </a:solidFill>
            <a:miter lim="800000"/>
            <a:headEnd/>
            <a:tailEnd/>
          </a:ln>
        </p:spPr>
      </p:sp>
      <p:sp>
        <p:nvSpPr>
          <p:cNvPr id="178178"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Rot="1" noChangeAspect="1" noTextEdit="1"/>
          </p:cNvSpPr>
          <p:nvPr>
            <p:ph type="sldImg"/>
          </p:nvPr>
        </p:nvSpPr>
        <p:spPr bwMode="auto">
          <a:noFill/>
          <a:ln>
            <a:solidFill>
              <a:srgbClr val="000000"/>
            </a:solidFill>
            <a:miter lim="800000"/>
            <a:headEnd/>
            <a:tailEnd/>
          </a:ln>
        </p:spPr>
      </p:sp>
      <p:sp>
        <p:nvSpPr>
          <p:cNvPr id="180226"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2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63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Rot="1" noChangeAspect="1" noTextEdit="1"/>
          </p:cNvSpPr>
          <p:nvPr>
            <p:ph type="sldImg"/>
          </p:nvPr>
        </p:nvSpPr>
        <p:spPr bwMode="auto">
          <a:noFill/>
          <a:ln>
            <a:solidFill>
              <a:srgbClr val="000000"/>
            </a:solidFill>
            <a:miter lim="800000"/>
            <a:headEnd/>
            <a:tailEnd/>
          </a:ln>
        </p:spPr>
      </p:sp>
      <p:sp>
        <p:nvSpPr>
          <p:cNvPr id="142338"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841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04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25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TextEdit="1"/>
          </p:cNvSpPr>
          <p:nvPr>
            <p:ph type="sldImg"/>
          </p:nvPr>
        </p:nvSpPr>
        <p:spPr bwMode="auto">
          <a:noFill/>
          <a:ln>
            <a:solidFill>
              <a:srgbClr val="000000"/>
            </a:solidFill>
            <a:miter lim="800000"/>
            <a:headEnd/>
            <a:tailEnd/>
          </a:ln>
        </p:spPr>
      </p:sp>
      <p:sp>
        <p:nvSpPr>
          <p:cNvPr id="144386"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TextEdit="1"/>
          </p:cNvSpPr>
          <p:nvPr>
            <p:ph type="sldImg"/>
          </p:nvPr>
        </p:nvSpPr>
        <p:spPr bwMode="auto">
          <a:xfrm>
            <a:off x="1168400" y="720725"/>
            <a:ext cx="4521200" cy="3390900"/>
          </a:xfrm>
          <a:noFill/>
          <a:ln>
            <a:solidFill>
              <a:srgbClr val="000000"/>
            </a:solidFill>
            <a:miter lim="800000"/>
            <a:headEnd/>
            <a:tailEnd/>
          </a:ln>
        </p:spPr>
      </p:sp>
      <p:sp>
        <p:nvSpPr>
          <p:cNvPr id="147458" name="Rectangle 3"/>
          <p:cNvSpPr>
            <a:spLocks noGrp="1"/>
          </p:cNvSpPr>
          <p:nvPr>
            <p:ph type="body" idx="1"/>
          </p:nvPr>
        </p:nvSpPr>
        <p:spPr bwMode="auto">
          <a:xfrm>
            <a:off x="914400" y="4329113"/>
            <a:ext cx="5029200" cy="4111625"/>
          </a:xfrm>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TextEdit="1"/>
          </p:cNvSpPr>
          <p:nvPr>
            <p:ph type="sldImg"/>
          </p:nvPr>
        </p:nvSpPr>
        <p:spPr bwMode="auto">
          <a:xfrm>
            <a:off x="1168400" y="720725"/>
            <a:ext cx="4521200" cy="3390900"/>
          </a:xfrm>
          <a:noFill/>
          <a:ln>
            <a:solidFill>
              <a:srgbClr val="000000"/>
            </a:solidFill>
            <a:miter lim="800000"/>
            <a:headEnd/>
            <a:tailEnd/>
          </a:ln>
        </p:spPr>
      </p:sp>
      <p:sp>
        <p:nvSpPr>
          <p:cNvPr id="149506" name="Rectangle 3"/>
          <p:cNvSpPr>
            <a:spLocks noGrp="1"/>
          </p:cNvSpPr>
          <p:nvPr>
            <p:ph type="body" idx="1"/>
          </p:nvPr>
        </p:nvSpPr>
        <p:spPr bwMode="auto">
          <a:xfrm>
            <a:off x="914400" y="4329113"/>
            <a:ext cx="5029200" cy="4111625"/>
          </a:xfrm>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1168400" y="720725"/>
            <a:ext cx="4521200" cy="3390900"/>
          </a:xfrm>
          <a:noFill/>
          <a:ln>
            <a:solidFill>
              <a:srgbClr val="000000"/>
            </a:solidFill>
            <a:miter lim="800000"/>
            <a:headEnd/>
            <a:tailEnd/>
          </a:ln>
        </p:spPr>
      </p:sp>
      <p:sp>
        <p:nvSpPr>
          <p:cNvPr id="151554" name="Rectangle 3"/>
          <p:cNvSpPr>
            <a:spLocks noGrp="1"/>
          </p:cNvSpPr>
          <p:nvPr>
            <p:ph type="body" idx="1"/>
          </p:nvPr>
        </p:nvSpPr>
        <p:spPr bwMode="auto">
          <a:xfrm>
            <a:off x="914400" y="4329113"/>
            <a:ext cx="5029200" cy="4111625"/>
          </a:xfrm>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Rot="1" noChangeAspect="1" noTextEdit="1"/>
          </p:cNvSpPr>
          <p:nvPr>
            <p:ph type="sldImg"/>
          </p:nvPr>
        </p:nvSpPr>
        <p:spPr bwMode="auto">
          <a:xfrm>
            <a:off x="1168400" y="720725"/>
            <a:ext cx="4521200" cy="3390900"/>
          </a:xfrm>
          <a:noFill/>
          <a:ln>
            <a:solidFill>
              <a:srgbClr val="000000"/>
            </a:solidFill>
            <a:miter lim="800000"/>
            <a:headEnd/>
            <a:tailEnd/>
          </a:ln>
        </p:spPr>
      </p:sp>
      <p:sp>
        <p:nvSpPr>
          <p:cNvPr id="153602" name="Rectangle 3"/>
          <p:cNvSpPr>
            <a:spLocks noGrp="1"/>
          </p:cNvSpPr>
          <p:nvPr>
            <p:ph type="body" idx="1"/>
          </p:nvPr>
        </p:nvSpPr>
        <p:spPr bwMode="auto">
          <a:xfrm>
            <a:off x="914400" y="4329113"/>
            <a:ext cx="5029200" cy="4111625"/>
          </a:xfrm>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Rot="1" noChangeAspect="1" noTextEdit="1"/>
          </p:cNvSpPr>
          <p:nvPr>
            <p:ph type="sldImg"/>
          </p:nvPr>
        </p:nvSpPr>
        <p:spPr bwMode="auto">
          <a:noFill/>
          <a:ln>
            <a:solidFill>
              <a:srgbClr val="000000"/>
            </a:solidFill>
            <a:miter lim="800000"/>
            <a:headEnd/>
            <a:tailEnd/>
          </a:ln>
        </p:spPr>
      </p:sp>
      <p:sp>
        <p:nvSpPr>
          <p:cNvPr id="155650"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Rot="1" noChangeAspect="1" noTextEdit="1"/>
          </p:cNvSpPr>
          <p:nvPr>
            <p:ph type="sldImg"/>
          </p:nvPr>
        </p:nvSpPr>
        <p:spPr bwMode="auto">
          <a:noFill/>
          <a:ln>
            <a:solidFill>
              <a:srgbClr val="000000"/>
            </a:solidFill>
            <a:miter lim="800000"/>
            <a:headEnd/>
            <a:tailEnd/>
          </a:ln>
        </p:spPr>
      </p:sp>
      <p:sp>
        <p:nvSpPr>
          <p:cNvPr id="157698"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706B0E0B-C67D-4917-A961-CAEF32900768}" type="datetime1">
              <a:rPr lang="zh-TW" altLang="en-US"/>
              <a:pPr>
                <a:defRPr/>
              </a:pPr>
              <a:t>2018/1/2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r>
              <a:rPr lang="zh-TW" altLang="en-US"/>
              <a:t>生死自在</a:t>
            </a:r>
          </a:p>
        </p:txBody>
      </p:sp>
      <p:sp>
        <p:nvSpPr>
          <p:cNvPr id="6" name="投影片編號版面配置區 5"/>
          <p:cNvSpPr>
            <a:spLocks noGrp="1"/>
          </p:cNvSpPr>
          <p:nvPr>
            <p:ph type="sldNum" sz="quarter" idx="12"/>
          </p:nvPr>
        </p:nvSpPr>
        <p:spPr/>
        <p:txBody>
          <a:bodyPr/>
          <a:lstStyle>
            <a:lvl1pPr>
              <a:defRPr/>
            </a:lvl1pPr>
          </a:lstStyle>
          <a:p>
            <a:pPr>
              <a:defRPr/>
            </a:pPr>
            <a:fld id="{472528A1-AF1F-4EB8-8664-AFC8617E568C}"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6DF1F222-9753-45E7-8844-3F751A4B787B}" type="datetime1">
              <a:rPr lang="zh-TW" altLang="en-US"/>
              <a:pPr>
                <a:defRPr/>
              </a:pPr>
              <a:t>2018/1/2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r>
              <a:rPr lang="zh-TW" altLang="en-US"/>
              <a:t>生死自在</a:t>
            </a:r>
          </a:p>
        </p:txBody>
      </p:sp>
      <p:sp>
        <p:nvSpPr>
          <p:cNvPr id="6" name="投影片編號版面配置區 5"/>
          <p:cNvSpPr>
            <a:spLocks noGrp="1"/>
          </p:cNvSpPr>
          <p:nvPr>
            <p:ph type="sldNum" sz="quarter" idx="12"/>
          </p:nvPr>
        </p:nvSpPr>
        <p:spPr/>
        <p:txBody>
          <a:bodyPr/>
          <a:lstStyle>
            <a:lvl1pPr>
              <a:defRPr/>
            </a:lvl1pPr>
          </a:lstStyle>
          <a:p>
            <a:pPr>
              <a:defRPr/>
            </a:pPr>
            <a:fld id="{DB7C330A-73F1-4E69-A54C-FEEB823F102C}"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內容版面配置區 2"/>
          <p:cNvSpPr>
            <a:spLocks noGrp="1"/>
          </p:cNvSpPr>
          <p:nvPr>
            <p:ph idx="1"/>
          </p:nvPr>
        </p:nvSpPr>
        <p:spPr>
          <a:xfrm>
            <a:off x="457200" y="1600200"/>
            <a:ext cx="8229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121901D7-2631-4F79-A1CB-4A41381D6640}" type="datetime1">
              <a:rPr lang="zh-TW" altLang="en-US"/>
              <a:pPr>
                <a:defRPr/>
              </a:pPr>
              <a:t>2018/1/2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r>
              <a:rPr lang="zh-TW" altLang="en-US"/>
              <a:t>生死自在</a:t>
            </a:r>
          </a:p>
        </p:txBody>
      </p:sp>
      <p:sp>
        <p:nvSpPr>
          <p:cNvPr id="6" name="投影片編號版面配置區 5"/>
          <p:cNvSpPr>
            <a:spLocks noGrp="1"/>
          </p:cNvSpPr>
          <p:nvPr>
            <p:ph type="sldNum" sz="quarter" idx="12"/>
          </p:nvPr>
        </p:nvSpPr>
        <p:spPr/>
        <p:txBody>
          <a:bodyPr/>
          <a:lstStyle>
            <a:lvl1pPr>
              <a:defRPr/>
            </a:lvl1pPr>
          </a:lstStyle>
          <a:p>
            <a:pPr>
              <a:defRPr/>
            </a:pPr>
            <a:fld id="{6C196BB8-6F29-4965-A0A1-7ECD63E23864}"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81C115D1-6BBA-4C56-8011-2F25C9B2728D}" type="datetime1">
              <a:rPr lang="zh-TW" altLang="en-US"/>
              <a:pPr>
                <a:defRPr/>
              </a:pPr>
              <a:t>2018/1/2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r>
              <a:rPr lang="zh-TW" altLang="en-US"/>
              <a:t>生死自在</a:t>
            </a:r>
          </a:p>
        </p:txBody>
      </p:sp>
      <p:sp>
        <p:nvSpPr>
          <p:cNvPr id="6" name="投影片編號版面配置區 5"/>
          <p:cNvSpPr>
            <a:spLocks noGrp="1"/>
          </p:cNvSpPr>
          <p:nvPr>
            <p:ph type="sldNum" sz="quarter" idx="12"/>
          </p:nvPr>
        </p:nvSpPr>
        <p:spPr/>
        <p:txBody>
          <a:bodyPr/>
          <a:lstStyle>
            <a:lvl1pPr>
              <a:defRPr/>
            </a:lvl1pPr>
          </a:lstStyle>
          <a:p>
            <a:pPr>
              <a:defRPr/>
            </a:pPr>
            <a:fld id="{62515A5A-99C7-4DD6-B973-7D8A6659CAFA}"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3769570C-B39E-4848-85C9-1CD420A55596}" type="datetime1">
              <a:rPr lang="zh-TW" altLang="en-US"/>
              <a:pPr>
                <a:defRPr/>
              </a:pPr>
              <a:t>2018/1/2</a:t>
            </a:fld>
            <a:endParaRPr lang="zh-TW" altLang="en-US"/>
          </a:p>
        </p:txBody>
      </p:sp>
      <p:sp>
        <p:nvSpPr>
          <p:cNvPr id="6" name="頁尾版面配置區 4"/>
          <p:cNvSpPr>
            <a:spLocks noGrp="1"/>
          </p:cNvSpPr>
          <p:nvPr>
            <p:ph type="ftr" sz="quarter" idx="11"/>
          </p:nvPr>
        </p:nvSpPr>
        <p:spPr/>
        <p:txBody>
          <a:bodyPr/>
          <a:lstStyle>
            <a:lvl1pPr>
              <a:defRPr/>
            </a:lvl1pPr>
          </a:lstStyle>
          <a:p>
            <a:pPr>
              <a:defRPr/>
            </a:pPr>
            <a:r>
              <a:rPr lang="zh-TW" altLang="en-US"/>
              <a:t>生死自在</a:t>
            </a:r>
          </a:p>
        </p:txBody>
      </p:sp>
      <p:sp>
        <p:nvSpPr>
          <p:cNvPr id="7" name="投影片編號版面配置區 5"/>
          <p:cNvSpPr>
            <a:spLocks noGrp="1"/>
          </p:cNvSpPr>
          <p:nvPr>
            <p:ph type="sldNum" sz="quarter" idx="12"/>
          </p:nvPr>
        </p:nvSpPr>
        <p:spPr/>
        <p:txBody>
          <a:bodyPr/>
          <a:lstStyle>
            <a:lvl1pPr>
              <a:defRPr/>
            </a:lvl1pPr>
          </a:lstStyle>
          <a:p>
            <a:pPr>
              <a:defRPr/>
            </a:pPr>
            <a:fld id="{EEB29BEB-D927-41CC-83D9-20FEEEAF36D1}"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A8F7E7C1-7734-4B75-817B-5A86E417290D}" type="datetime1">
              <a:rPr lang="zh-TW" altLang="en-US"/>
              <a:pPr>
                <a:defRPr/>
              </a:pPr>
              <a:t>2018/1/2</a:t>
            </a:fld>
            <a:endParaRPr lang="zh-TW" altLang="en-US"/>
          </a:p>
        </p:txBody>
      </p:sp>
      <p:sp>
        <p:nvSpPr>
          <p:cNvPr id="8" name="頁尾版面配置區 4"/>
          <p:cNvSpPr>
            <a:spLocks noGrp="1"/>
          </p:cNvSpPr>
          <p:nvPr>
            <p:ph type="ftr" sz="quarter" idx="11"/>
          </p:nvPr>
        </p:nvSpPr>
        <p:spPr/>
        <p:txBody>
          <a:bodyPr/>
          <a:lstStyle>
            <a:lvl1pPr>
              <a:defRPr/>
            </a:lvl1pPr>
          </a:lstStyle>
          <a:p>
            <a:pPr>
              <a:defRPr/>
            </a:pPr>
            <a:r>
              <a:rPr lang="zh-TW" altLang="en-US"/>
              <a:t>生死自在</a:t>
            </a:r>
          </a:p>
        </p:txBody>
      </p:sp>
      <p:sp>
        <p:nvSpPr>
          <p:cNvPr id="9" name="投影片編號版面配置區 5"/>
          <p:cNvSpPr>
            <a:spLocks noGrp="1"/>
          </p:cNvSpPr>
          <p:nvPr>
            <p:ph type="sldNum" sz="quarter" idx="12"/>
          </p:nvPr>
        </p:nvSpPr>
        <p:spPr/>
        <p:txBody>
          <a:bodyPr/>
          <a:lstStyle>
            <a:lvl1pPr>
              <a:defRPr/>
            </a:lvl1pPr>
          </a:lstStyle>
          <a:p>
            <a:pPr>
              <a:defRPr/>
            </a:pPr>
            <a:fld id="{2AA038BD-B58B-4F81-B805-40555762FA36}"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7ACFD36F-FEF8-4B1A-AF50-790892DA42E1}" type="datetime1">
              <a:rPr lang="zh-TW" altLang="en-US"/>
              <a:pPr>
                <a:defRPr/>
              </a:pPr>
              <a:t>2018/1/2</a:t>
            </a:fld>
            <a:endParaRPr lang="zh-TW" altLang="en-US"/>
          </a:p>
        </p:txBody>
      </p:sp>
      <p:sp>
        <p:nvSpPr>
          <p:cNvPr id="4" name="頁尾版面配置區 4"/>
          <p:cNvSpPr>
            <a:spLocks noGrp="1"/>
          </p:cNvSpPr>
          <p:nvPr>
            <p:ph type="ftr" sz="quarter" idx="11"/>
          </p:nvPr>
        </p:nvSpPr>
        <p:spPr/>
        <p:txBody>
          <a:bodyPr/>
          <a:lstStyle>
            <a:lvl1pPr>
              <a:defRPr/>
            </a:lvl1pPr>
          </a:lstStyle>
          <a:p>
            <a:pPr>
              <a:defRPr/>
            </a:pPr>
            <a:r>
              <a:rPr lang="zh-TW" altLang="en-US"/>
              <a:t>生死自在</a:t>
            </a:r>
          </a:p>
        </p:txBody>
      </p:sp>
      <p:sp>
        <p:nvSpPr>
          <p:cNvPr id="5" name="投影片編號版面配置區 5"/>
          <p:cNvSpPr>
            <a:spLocks noGrp="1"/>
          </p:cNvSpPr>
          <p:nvPr>
            <p:ph type="sldNum" sz="quarter" idx="12"/>
          </p:nvPr>
        </p:nvSpPr>
        <p:spPr/>
        <p:txBody>
          <a:bodyPr/>
          <a:lstStyle>
            <a:lvl1pPr>
              <a:defRPr/>
            </a:lvl1pPr>
          </a:lstStyle>
          <a:p>
            <a:pPr>
              <a:defRPr/>
            </a:pPr>
            <a:fld id="{1C138369-AB4A-4E4A-827D-1ABB609E2C44}"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1E71FA96-8A1D-43F4-B2E6-D8ADC14AB251}" type="datetime1">
              <a:rPr lang="zh-TW" altLang="en-US"/>
              <a:pPr>
                <a:defRPr/>
              </a:pPr>
              <a:t>2018/1/2</a:t>
            </a:fld>
            <a:endParaRPr lang="zh-TW" altLang="en-US"/>
          </a:p>
        </p:txBody>
      </p:sp>
      <p:sp>
        <p:nvSpPr>
          <p:cNvPr id="3" name="頁尾版面配置區 4"/>
          <p:cNvSpPr>
            <a:spLocks noGrp="1"/>
          </p:cNvSpPr>
          <p:nvPr>
            <p:ph type="ftr" sz="quarter" idx="11"/>
          </p:nvPr>
        </p:nvSpPr>
        <p:spPr/>
        <p:txBody>
          <a:bodyPr/>
          <a:lstStyle>
            <a:lvl1pPr>
              <a:defRPr/>
            </a:lvl1pPr>
          </a:lstStyle>
          <a:p>
            <a:pPr>
              <a:defRPr/>
            </a:pPr>
            <a:r>
              <a:rPr lang="zh-TW" altLang="en-US"/>
              <a:t>生死自在</a:t>
            </a:r>
          </a:p>
        </p:txBody>
      </p:sp>
      <p:sp>
        <p:nvSpPr>
          <p:cNvPr id="4" name="投影片編號版面配置區 5"/>
          <p:cNvSpPr>
            <a:spLocks noGrp="1"/>
          </p:cNvSpPr>
          <p:nvPr>
            <p:ph type="sldNum" sz="quarter" idx="12"/>
          </p:nvPr>
        </p:nvSpPr>
        <p:spPr/>
        <p:txBody>
          <a:bodyPr/>
          <a:lstStyle>
            <a:lvl1pPr>
              <a:defRPr/>
            </a:lvl1pPr>
          </a:lstStyle>
          <a:p>
            <a:pPr>
              <a:defRPr/>
            </a:pPr>
            <a:fld id="{E6543DE7-0DEE-4A95-85CC-F4998C49E90D}"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D680C67D-81CA-4715-B141-4720AC445BA8}" type="datetime1">
              <a:rPr lang="zh-TW" altLang="en-US"/>
              <a:pPr>
                <a:defRPr/>
              </a:pPr>
              <a:t>2018/1/2</a:t>
            </a:fld>
            <a:endParaRPr lang="zh-TW" altLang="en-US"/>
          </a:p>
        </p:txBody>
      </p:sp>
      <p:sp>
        <p:nvSpPr>
          <p:cNvPr id="6" name="頁尾版面配置區 4"/>
          <p:cNvSpPr>
            <a:spLocks noGrp="1"/>
          </p:cNvSpPr>
          <p:nvPr>
            <p:ph type="ftr" sz="quarter" idx="11"/>
          </p:nvPr>
        </p:nvSpPr>
        <p:spPr/>
        <p:txBody>
          <a:bodyPr/>
          <a:lstStyle>
            <a:lvl1pPr>
              <a:defRPr/>
            </a:lvl1pPr>
          </a:lstStyle>
          <a:p>
            <a:pPr>
              <a:defRPr/>
            </a:pPr>
            <a:r>
              <a:rPr lang="zh-TW" altLang="en-US"/>
              <a:t>生死自在</a:t>
            </a:r>
          </a:p>
        </p:txBody>
      </p:sp>
      <p:sp>
        <p:nvSpPr>
          <p:cNvPr id="7" name="投影片編號版面配置區 5"/>
          <p:cNvSpPr>
            <a:spLocks noGrp="1"/>
          </p:cNvSpPr>
          <p:nvPr>
            <p:ph type="sldNum" sz="quarter" idx="12"/>
          </p:nvPr>
        </p:nvSpPr>
        <p:spPr/>
        <p:txBody>
          <a:bodyPr/>
          <a:lstStyle>
            <a:lvl1pPr>
              <a:defRPr/>
            </a:lvl1pPr>
          </a:lstStyle>
          <a:p>
            <a:pPr>
              <a:defRPr/>
            </a:pPr>
            <a:fld id="{14229335-7E75-492E-818D-CAAE351CA4E4}"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70C86BE7-A246-40BE-A7FE-69E6892F93F8}" type="datetime1">
              <a:rPr lang="zh-TW" altLang="en-US"/>
              <a:pPr>
                <a:defRPr/>
              </a:pPr>
              <a:t>2018/1/2</a:t>
            </a:fld>
            <a:endParaRPr lang="zh-TW" altLang="en-US"/>
          </a:p>
        </p:txBody>
      </p:sp>
      <p:sp>
        <p:nvSpPr>
          <p:cNvPr id="6" name="頁尾版面配置區 4"/>
          <p:cNvSpPr>
            <a:spLocks noGrp="1"/>
          </p:cNvSpPr>
          <p:nvPr>
            <p:ph type="ftr" sz="quarter" idx="11"/>
          </p:nvPr>
        </p:nvSpPr>
        <p:spPr/>
        <p:txBody>
          <a:bodyPr/>
          <a:lstStyle>
            <a:lvl1pPr>
              <a:defRPr/>
            </a:lvl1pPr>
          </a:lstStyle>
          <a:p>
            <a:pPr>
              <a:defRPr/>
            </a:pPr>
            <a:r>
              <a:rPr lang="zh-TW" altLang="en-US"/>
              <a:t>生死自在</a:t>
            </a:r>
          </a:p>
        </p:txBody>
      </p:sp>
      <p:sp>
        <p:nvSpPr>
          <p:cNvPr id="7" name="投影片編號版面配置區 5"/>
          <p:cNvSpPr>
            <a:spLocks noGrp="1"/>
          </p:cNvSpPr>
          <p:nvPr>
            <p:ph type="sldNum" sz="quarter" idx="12"/>
          </p:nvPr>
        </p:nvSpPr>
        <p:spPr/>
        <p:txBody>
          <a:bodyPr/>
          <a:lstStyle>
            <a:lvl1pPr>
              <a:defRPr/>
            </a:lvl1pPr>
          </a:lstStyle>
          <a:p>
            <a:pPr>
              <a:defRPr/>
            </a:pPr>
            <a:fld id="{ADC14DAA-4833-4B68-B87C-FE43DE30395D}"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6A633B19-47D4-48AB-B18E-7410D91F82AA}" type="datetime1">
              <a:rPr lang="zh-TW" altLang="en-US"/>
              <a:pPr>
                <a:defRPr/>
              </a:pPr>
              <a:t>2018/1/2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r>
              <a:rPr lang="zh-TW" altLang="en-US"/>
              <a:t>生死自在</a:t>
            </a:r>
          </a:p>
        </p:txBody>
      </p:sp>
      <p:sp>
        <p:nvSpPr>
          <p:cNvPr id="6" name="投影片編號版面配置區 5"/>
          <p:cNvSpPr>
            <a:spLocks noGrp="1"/>
          </p:cNvSpPr>
          <p:nvPr>
            <p:ph type="sldNum" sz="quarter" idx="12"/>
          </p:nvPr>
        </p:nvSpPr>
        <p:spPr/>
        <p:txBody>
          <a:bodyPr/>
          <a:lstStyle>
            <a:lvl1pPr>
              <a:defRPr/>
            </a:lvl1pPr>
          </a:lstStyle>
          <a:p>
            <a:pPr>
              <a:defRPr/>
            </a:pPr>
            <a:fld id="{9C7AB570-608F-4526-9B98-25563195FF5E}"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effectLst/>
                <a:latin typeface="+mn-lt"/>
                <a:ea typeface="+mn-ea"/>
              </a:defRPr>
            </a:lvl1pPr>
          </a:lstStyle>
          <a:p>
            <a:pPr>
              <a:defRPr/>
            </a:pPr>
            <a:fld id="{47A4C3DA-F407-43C2-AB31-8D53BD394705}" type="datetime1">
              <a:rPr lang="zh-TW" altLang="en-US"/>
              <a:pPr>
                <a:defRPr/>
              </a:pPr>
              <a:t>2018/1/2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898989"/>
                </a:solidFill>
                <a:latin typeface="Calibri" pitchFamily="34" charset="0"/>
              </a:defRPr>
            </a:lvl1pPr>
          </a:lstStyle>
          <a:p>
            <a:pPr>
              <a:defRPr/>
            </a:pPr>
            <a:r>
              <a:rPr lang="zh-TW" altLang="en-US"/>
              <a:t>生死自在</a:t>
            </a: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effectLst/>
                <a:latin typeface="+mn-lt"/>
                <a:ea typeface="+mn-ea"/>
              </a:defRPr>
            </a:lvl1pPr>
          </a:lstStyle>
          <a:p>
            <a:pPr>
              <a:defRPr/>
            </a:pPr>
            <a:fld id="{A14A99A7-9437-4786-B7B0-7D83CE925C6A}"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54E56DC7-7DE1-4A67-85D8-6C0637628035}" type="slidenum">
              <a:rPr lang="zh-TW" altLang="en-US"/>
              <a:pPr>
                <a:defRPr/>
              </a:pPr>
              <a:t>1</a:t>
            </a:fld>
            <a:endParaRPr lang="zh-TW" altLang="en-US"/>
          </a:p>
        </p:txBody>
      </p:sp>
      <p:sp>
        <p:nvSpPr>
          <p:cNvPr id="5" name="副標題 2"/>
          <p:cNvSpPr>
            <a:spLocks noGrp="1"/>
          </p:cNvSpPr>
          <p:nvPr>
            <p:ph type="subTitle" idx="1"/>
          </p:nvPr>
        </p:nvSpPr>
        <p:spPr>
          <a:xfrm>
            <a:off x="539750" y="4149725"/>
            <a:ext cx="8064500" cy="2519363"/>
          </a:xfrm>
        </p:spPr>
        <p:txBody>
          <a:bodyPr anchor="ctr"/>
          <a:lstStyle/>
          <a:p>
            <a:pPr eaLnBrk="1" hangingPunct="1">
              <a:spcBef>
                <a:spcPct val="0"/>
              </a:spcBef>
              <a:defRPr/>
            </a:pPr>
            <a:r>
              <a:rPr lang="zh-TW" altLang="en-US" sz="3600" smtClean="0">
                <a:solidFill>
                  <a:srgbClr val="0070C0"/>
                </a:solidFill>
                <a:effectLst>
                  <a:outerShdw blurRad="38100" dist="38100" dir="2700000" algn="tl">
                    <a:srgbClr val="C0C0C0"/>
                  </a:outerShdw>
                </a:effectLst>
                <a:ea typeface="標楷體" pitchFamily="65" charset="-120"/>
              </a:rPr>
              <a:t>佛光山寺副住持</a:t>
            </a:r>
          </a:p>
          <a:p>
            <a:pPr eaLnBrk="1" hangingPunct="1">
              <a:spcBef>
                <a:spcPct val="0"/>
              </a:spcBef>
              <a:defRPr/>
            </a:pPr>
            <a:r>
              <a:rPr lang="zh-TW" altLang="en-US" sz="3600" smtClean="0">
                <a:solidFill>
                  <a:srgbClr val="0070C0"/>
                </a:solidFill>
                <a:effectLst>
                  <a:outerShdw blurRad="38100" dist="38100" dir="2700000" algn="tl">
                    <a:srgbClr val="C0C0C0"/>
                  </a:outerShdw>
                </a:effectLst>
                <a:ea typeface="標楷體" pitchFamily="65" charset="-120"/>
              </a:rPr>
              <a:t>南華大學專任教授</a:t>
            </a:r>
          </a:p>
          <a:p>
            <a:pPr eaLnBrk="1" hangingPunct="1">
              <a:spcBef>
                <a:spcPct val="0"/>
              </a:spcBef>
              <a:defRPr/>
            </a:pPr>
            <a:r>
              <a:rPr lang="en-US" altLang="zh-TW" sz="3600" smtClean="0">
                <a:solidFill>
                  <a:srgbClr val="0070C0"/>
                </a:solidFill>
                <a:effectLst>
                  <a:outerShdw blurRad="38100" dist="38100" dir="2700000" algn="tl">
                    <a:srgbClr val="C0C0C0"/>
                  </a:outerShdw>
                </a:effectLst>
                <a:ea typeface="標楷體" pitchFamily="65" charset="-120"/>
              </a:rPr>
              <a:t>《</a:t>
            </a:r>
            <a:r>
              <a:rPr lang="zh-TW" altLang="en-US" sz="3600" smtClean="0">
                <a:solidFill>
                  <a:srgbClr val="0070C0"/>
                </a:solidFill>
                <a:effectLst>
                  <a:outerShdw blurRad="38100" dist="38100" dir="2700000" algn="tl">
                    <a:srgbClr val="C0C0C0"/>
                  </a:outerShdw>
                </a:effectLst>
                <a:ea typeface="標楷體" pitchFamily="65" charset="-120"/>
              </a:rPr>
              <a:t>人間福報</a:t>
            </a:r>
            <a:r>
              <a:rPr lang="en-US" altLang="zh-TW" sz="3600" smtClean="0">
                <a:solidFill>
                  <a:srgbClr val="0070C0"/>
                </a:solidFill>
                <a:effectLst>
                  <a:outerShdw blurRad="38100" dist="38100" dir="2700000" algn="tl">
                    <a:srgbClr val="C0C0C0"/>
                  </a:outerShdw>
                </a:effectLst>
                <a:ea typeface="標楷體" pitchFamily="65" charset="-120"/>
              </a:rPr>
              <a:t>》</a:t>
            </a:r>
            <a:r>
              <a:rPr lang="zh-TW" altLang="en-US" sz="3600" smtClean="0">
                <a:solidFill>
                  <a:srgbClr val="0070C0"/>
                </a:solidFill>
                <a:effectLst>
                  <a:outerShdw blurRad="38100" dist="38100" dir="2700000" algn="tl">
                    <a:srgbClr val="C0C0C0"/>
                  </a:outerShdw>
                </a:effectLst>
                <a:ea typeface="標楷體" pitchFamily="65" charset="-120"/>
              </a:rPr>
              <a:t>「生死自在」專欄作者</a:t>
            </a:r>
          </a:p>
          <a:p>
            <a:pPr eaLnBrk="1" hangingPunct="1">
              <a:spcBef>
                <a:spcPct val="0"/>
              </a:spcBef>
              <a:defRPr/>
            </a:pPr>
            <a:r>
              <a:rPr lang="zh-TW" altLang="en-US" sz="3600" smtClean="0">
                <a:solidFill>
                  <a:srgbClr val="0070C0"/>
                </a:solidFill>
                <a:effectLst>
                  <a:outerShdw blurRad="38100" dist="38100" dir="2700000" algn="tl">
                    <a:srgbClr val="C0C0C0"/>
                  </a:outerShdw>
                </a:effectLst>
                <a:latin typeface="Arial" charset="0"/>
                <a:ea typeface="標楷體" pitchFamily="65" charset="-120"/>
              </a:rPr>
              <a:t>慧開法師編講</a:t>
            </a:r>
          </a:p>
        </p:txBody>
      </p:sp>
      <p:sp>
        <p:nvSpPr>
          <p:cNvPr id="173058" name="Rectangle 2"/>
          <p:cNvSpPr>
            <a:spLocks noChangeArrowheads="1"/>
          </p:cNvSpPr>
          <p:nvPr/>
        </p:nvSpPr>
        <p:spPr bwMode="auto">
          <a:xfrm>
            <a:off x="539750" y="333375"/>
            <a:ext cx="7993063" cy="3600450"/>
          </a:xfrm>
          <a:prstGeom prst="rect">
            <a:avLst/>
          </a:prstGeom>
          <a:noFill/>
          <a:ln w="9525">
            <a:noFill/>
            <a:miter lim="800000"/>
            <a:headEnd/>
            <a:tailEnd/>
          </a:ln>
        </p:spPr>
        <p:txBody>
          <a:bodyPr lIns="92075" tIns="46038" rIns="92075" bIns="46038" anchor="ctr"/>
          <a:lstStyle/>
          <a:p>
            <a:pPr algn="ctr">
              <a:defRPr/>
            </a:pPr>
            <a:r>
              <a:rPr kumimoji="0" lang="zh-TW" altLang="en-US" sz="7200">
                <a:solidFill>
                  <a:srgbClr val="0033CC"/>
                </a:solidFill>
                <a:effectLst>
                  <a:outerShdw blurRad="38100" dist="38100" dir="2700000" algn="tl">
                    <a:srgbClr val="C0C0C0"/>
                  </a:outerShdw>
                </a:effectLst>
                <a:latin typeface="標楷體" pitchFamily="65" charset="-120"/>
                <a:ea typeface="標楷體" pitchFamily="65" charset="-120"/>
              </a:rPr>
              <a:t>生命意義的</a:t>
            </a:r>
            <a:br>
              <a:rPr kumimoji="0" lang="zh-TW" altLang="en-US" sz="7200">
                <a:solidFill>
                  <a:srgbClr val="0033CC"/>
                </a:solidFill>
                <a:effectLst>
                  <a:outerShdw blurRad="38100" dist="38100" dir="2700000" algn="tl">
                    <a:srgbClr val="C0C0C0"/>
                  </a:outerShdw>
                </a:effectLst>
                <a:latin typeface="標楷體" pitchFamily="65" charset="-120"/>
                <a:ea typeface="標楷體" pitchFamily="65" charset="-120"/>
              </a:rPr>
            </a:br>
            <a:r>
              <a:rPr kumimoji="0" lang="zh-TW" altLang="en-US" sz="7200">
                <a:solidFill>
                  <a:srgbClr val="0033CC"/>
                </a:solidFill>
                <a:effectLst>
                  <a:outerShdw blurRad="38100" dist="38100" dir="2700000" algn="tl">
                    <a:srgbClr val="C0C0C0"/>
                  </a:outerShdw>
                </a:effectLst>
                <a:latin typeface="標楷體" pitchFamily="65" charset="-120"/>
                <a:ea typeface="標楷體" pitchFamily="65" charset="-120"/>
              </a:rPr>
              <a:t>探索與開展</a:t>
            </a:r>
            <a:r>
              <a:rPr kumimoji="0" lang="zh-TW" altLang="en-US" sz="7200">
                <a:effectLst>
                  <a:outerShdw blurRad="38100" dist="38100" dir="2700000" algn="tl">
                    <a:srgbClr val="C0C0C0"/>
                  </a:outerShdw>
                </a:effectLst>
                <a:latin typeface="標楷體" pitchFamily="65" charset="-120"/>
                <a:ea typeface="標楷體" pitchFamily="65" charset="-120"/>
              </a:rPr>
              <a:t/>
            </a:r>
            <a:br>
              <a:rPr kumimoji="0" lang="zh-TW" altLang="en-US" sz="7200">
                <a:effectLst>
                  <a:outerShdw blurRad="38100" dist="38100" dir="2700000" algn="tl">
                    <a:srgbClr val="C0C0C0"/>
                  </a:outerShdw>
                </a:effectLst>
                <a:latin typeface="標楷體" pitchFamily="65" charset="-120"/>
                <a:ea typeface="標楷體" pitchFamily="65" charset="-120"/>
              </a:rPr>
            </a:br>
            <a:r>
              <a:rPr kumimoji="0" lang="en-US" altLang="zh-TW" sz="6000">
                <a:solidFill>
                  <a:srgbClr val="CC00CC"/>
                </a:solidFill>
                <a:effectLst>
                  <a:outerShdw blurRad="38100" dist="38100" dir="2700000" algn="tl">
                    <a:srgbClr val="C0C0C0"/>
                  </a:outerShdw>
                </a:effectLst>
                <a:latin typeface="標楷體" pitchFamily="65" charset="-120"/>
                <a:ea typeface="標楷體" pitchFamily="65" charset="-120"/>
              </a:rPr>
              <a:t>—</a:t>
            </a:r>
            <a:r>
              <a:rPr kumimoji="0" lang="en-US" altLang="zh-TW" sz="6000">
                <a:solidFill>
                  <a:srgbClr val="CC00CC"/>
                </a:solidFill>
                <a:effectLst>
                  <a:outerShdw blurRad="38100" dist="38100" dir="2700000" algn="tl">
                    <a:srgbClr val="C0C0C0"/>
                  </a:outerShdw>
                </a:effectLst>
                <a:latin typeface="Times New Roman" pitchFamily="18" charset="0"/>
                <a:ea typeface="標楷體" pitchFamily="65" charset="-120"/>
                <a:cs typeface="Times New Roman" pitchFamily="18" charset="0"/>
              </a:rPr>
              <a:t> </a:t>
            </a:r>
            <a:r>
              <a:rPr kumimoji="0" lang="zh-TW" altLang="en-US" sz="6000">
                <a:solidFill>
                  <a:srgbClr val="CC00CC"/>
                </a:solidFill>
                <a:effectLst>
                  <a:outerShdw blurRad="38100" dist="38100" dir="2700000" algn="tl">
                    <a:srgbClr val="C0C0C0"/>
                  </a:outerShdw>
                </a:effectLst>
                <a:latin typeface="標楷體" pitchFamily="65" charset="-120"/>
                <a:ea typeface="標楷體" pitchFamily="65" charset="-120"/>
              </a:rPr>
              <a:t>意義治療學引介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3058"/>
                                        </p:tgtEl>
                                        <p:attrNameLst>
                                          <p:attrName>style.visibility</p:attrName>
                                        </p:attrNameLst>
                                      </p:cBhvr>
                                      <p:to>
                                        <p:strVal val="visible"/>
                                      </p:to>
                                    </p:set>
                                    <p:anim calcmode="lin" valueType="num">
                                      <p:cBhvr>
                                        <p:cTn id="7" dur="500" fill="hold"/>
                                        <p:tgtEl>
                                          <p:spTgt spid="173058"/>
                                        </p:tgtEl>
                                        <p:attrNameLst>
                                          <p:attrName>ppt_w</p:attrName>
                                        </p:attrNameLst>
                                      </p:cBhvr>
                                      <p:tavLst>
                                        <p:tav tm="0">
                                          <p:val>
                                            <p:fltVal val="0"/>
                                          </p:val>
                                        </p:tav>
                                        <p:tav tm="100000">
                                          <p:val>
                                            <p:strVal val="#ppt_w"/>
                                          </p:val>
                                        </p:tav>
                                      </p:tavLst>
                                    </p:anim>
                                    <p:anim calcmode="lin" valueType="num">
                                      <p:cBhvr>
                                        <p:cTn id="8" dur="500" fill="hold"/>
                                        <p:tgtEl>
                                          <p:spTgt spid="17305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73058"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idx="4294967295"/>
          </p:nvPr>
        </p:nvSpPr>
        <p:spPr>
          <a:xfrm>
            <a:off x="611188" y="260350"/>
            <a:ext cx="7848600" cy="720725"/>
          </a:xfrm>
        </p:spPr>
        <p:txBody>
          <a:bodyPr/>
          <a:lstStyle/>
          <a:p>
            <a:pPr eaLnBrk="1" hangingPunct="1">
              <a:defRPr/>
            </a:pPr>
            <a:r>
              <a:rPr lang="zh-TW" altLang="en-US" sz="4000" dirty="0" smtClean="0">
                <a:solidFill>
                  <a:srgbClr val="3333FF"/>
                </a:solidFill>
                <a:effectLst>
                  <a:outerShdw blurRad="38100" dist="38100" dir="2700000" algn="tl">
                    <a:srgbClr val="C0C0C0"/>
                  </a:outerShdw>
                </a:effectLst>
                <a:latin typeface="Times New Roman" pitchFamily="18" charset="0"/>
                <a:ea typeface="標楷體" pitchFamily="65" charset="-120"/>
              </a:rPr>
              <a:t>二、</a:t>
            </a:r>
            <a:r>
              <a:rPr lang="zh-TW" altLang="en-US" sz="4000" dirty="0" smtClean="0">
                <a:solidFill>
                  <a:srgbClr val="3333FF"/>
                </a:solidFill>
                <a:effectLst>
                  <a:outerShdw blurRad="38100" dist="38100" dir="2700000" algn="tl">
                    <a:srgbClr val="C0C0C0"/>
                  </a:outerShdw>
                </a:effectLst>
                <a:latin typeface="標楷體" pitchFamily="65" charset="-120"/>
                <a:ea typeface="標楷體" pitchFamily="65" charset="-120"/>
              </a:rPr>
              <a:t>挫折是人生最好的鍛鍊</a:t>
            </a:r>
          </a:p>
        </p:txBody>
      </p:sp>
      <p:sp>
        <p:nvSpPr>
          <p:cNvPr id="77826" name="Rectangle 3"/>
          <p:cNvSpPr txBox="1">
            <a:spLocks noChangeArrowheads="1"/>
          </p:cNvSpPr>
          <p:nvPr/>
        </p:nvSpPr>
        <p:spPr bwMode="auto">
          <a:xfrm>
            <a:off x="468313" y="1052513"/>
            <a:ext cx="8280400" cy="5329237"/>
          </a:xfrm>
          <a:prstGeom prst="rect">
            <a:avLst/>
          </a:prstGeom>
          <a:noFill/>
          <a:ln w="9525">
            <a:noFill/>
            <a:miter lim="800000"/>
            <a:headEnd/>
            <a:tailEnd/>
          </a:ln>
        </p:spPr>
        <p:txBody>
          <a:bodyPr/>
          <a:lstStyle/>
          <a:p>
            <a:pPr marL="266700" indent="-266700">
              <a:lnSpc>
                <a:spcPct val="90000"/>
              </a:lnSpc>
              <a:spcBef>
                <a:spcPct val="20000"/>
              </a:spcBef>
              <a:buSzPct val="75000"/>
              <a:buFont typeface="Wingdings" pitchFamily="2" charset="2"/>
              <a:buChar char="l"/>
            </a:pPr>
            <a:r>
              <a:rPr kumimoji="0" lang="zh-TW" altLang="en-US" sz="3600">
                <a:latin typeface="Calibri" pitchFamily="34" charset="0"/>
                <a:ea typeface="標楷體" pitchFamily="65" charset="-120"/>
              </a:rPr>
              <a:t>打斷手骨，顛倒勇</a:t>
            </a:r>
            <a:r>
              <a:rPr kumimoji="0" lang="en-US" altLang="zh-TW" sz="3600">
                <a:latin typeface="Calibri" pitchFamily="34" charset="0"/>
                <a:ea typeface="標楷體" pitchFamily="65" charset="-120"/>
              </a:rPr>
              <a:t>(</a:t>
            </a:r>
            <a:r>
              <a:rPr kumimoji="0" lang="zh-TW" altLang="en-US" sz="3600">
                <a:latin typeface="Calibri" pitchFamily="34" charset="0"/>
                <a:ea typeface="標楷體" pitchFamily="65" charset="-120"/>
              </a:rPr>
              <a:t>用</a:t>
            </a:r>
            <a:r>
              <a:rPr kumimoji="0" lang="en-US" altLang="zh-TW" sz="3600">
                <a:latin typeface="Calibri" pitchFamily="34" charset="0"/>
                <a:ea typeface="標楷體" pitchFamily="65" charset="-120"/>
              </a:rPr>
              <a:t>)</a:t>
            </a:r>
            <a:r>
              <a:rPr kumimoji="0" lang="zh-TW" altLang="en-US" sz="3600">
                <a:latin typeface="Calibri" pitchFamily="34" charset="0"/>
                <a:ea typeface="標楷體" pitchFamily="65" charset="-120"/>
              </a:rPr>
              <a:t>。</a:t>
            </a:r>
            <a:r>
              <a:rPr kumimoji="0" lang="en-US" altLang="zh-TW" sz="3600">
                <a:latin typeface="Calibri" pitchFamily="34" charset="0"/>
                <a:ea typeface="標楷體" pitchFamily="65" charset="-120"/>
              </a:rPr>
              <a:t>(</a:t>
            </a:r>
            <a:r>
              <a:rPr kumimoji="0" lang="zh-TW" altLang="en-US" sz="3600">
                <a:latin typeface="Calibri" pitchFamily="34" charset="0"/>
                <a:ea typeface="標楷體" pitchFamily="65" charset="-120"/>
              </a:rPr>
              <a:t>台語俗諺</a:t>
            </a:r>
            <a:r>
              <a:rPr kumimoji="0" lang="en-US" altLang="zh-TW" sz="3600">
                <a:latin typeface="Calibri" pitchFamily="34" charset="0"/>
                <a:ea typeface="標楷體" pitchFamily="65" charset="-120"/>
              </a:rPr>
              <a:t>)</a:t>
            </a:r>
          </a:p>
          <a:p>
            <a:pPr marL="266700" indent="-266700">
              <a:lnSpc>
                <a:spcPct val="90000"/>
              </a:lnSpc>
              <a:spcBef>
                <a:spcPct val="20000"/>
              </a:spcBef>
              <a:buSzPct val="75000"/>
              <a:buFont typeface="Wingdings" pitchFamily="2" charset="2"/>
              <a:buChar char="l"/>
            </a:pPr>
            <a:r>
              <a:rPr kumimoji="0" lang="zh-TW" altLang="en-US" sz="3600">
                <a:latin typeface="標楷體" pitchFamily="65" charset="-120"/>
                <a:ea typeface="標楷體" pitchFamily="65" charset="-120"/>
              </a:rPr>
              <a:t>從挫折與失敗中，我們可以學習反省。</a:t>
            </a:r>
          </a:p>
          <a:p>
            <a:pPr marL="266700" indent="-266700">
              <a:lnSpc>
                <a:spcPct val="90000"/>
              </a:lnSpc>
              <a:spcBef>
                <a:spcPct val="20000"/>
              </a:spcBef>
              <a:buSzPct val="75000"/>
              <a:buFont typeface="Wingdings" pitchFamily="2" charset="2"/>
              <a:buChar char="l"/>
            </a:pPr>
            <a:r>
              <a:rPr kumimoji="0" lang="zh-TW" altLang="en-US" sz="3600">
                <a:latin typeface="標楷體" pitchFamily="65" charset="-120"/>
                <a:ea typeface="標楷體" pitchFamily="65" charset="-120"/>
              </a:rPr>
              <a:t>從挫折與失敗中，我們可以記取教訓。</a:t>
            </a:r>
          </a:p>
          <a:p>
            <a:pPr marL="266700" indent="-266700">
              <a:lnSpc>
                <a:spcPct val="90000"/>
              </a:lnSpc>
              <a:spcBef>
                <a:spcPct val="20000"/>
              </a:spcBef>
              <a:buSzPct val="75000"/>
              <a:buFont typeface="Wingdings" pitchFamily="2" charset="2"/>
              <a:buChar char="l"/>
            </a:pPr>
            <a:r>
              <a:rPr kumimoji="0" lang="zh-TW" altLang="en-US" sz="3600">
                <a:latin typeface="標楷體" pitchFamily="65" charset="-120"/>
                <a:ea typeface="標楷體" pitchFamily="65" charset="-120"/>
              </a:rPr>
              <a:t>從挫折與失敗中，我們可以改進缺失。</a:t>
            </a:r>
          </a:p>
          <a:p>
            <a:pPr marL="266700" indent="-266700">
              <a:lnSpc>
                <a:spcPct val="90000"/>
              </a:lnSpc>
              <a:spcBef>
                <a:spcPct val="20000"/>
              </a:spcBef>
              <a:buSzPct val="75000"/>
              <a:buFont typeface="Wingdings" pitchFamily="2" charset="2"/>
              <a:buChar char="l"/>
            </a:pPr>
            <a:r>
              <a:rPr kumimoji="0" lang="zh-TW" altLang="en-US" sz="3600">
                <a:latin typeface="標楷體" pitchFamily="65" charset="-120"/>
                <a:ea typeface="標楷體" pitchFamily="65" charset="-120"/>
              </a:rPr>
              <a:t>從挫折與失敗中，我們可以鍛鍊毅力。</a:t>
            </a:r>
          </a:p>
          <a:p>
            <a:pPr marL="266700" indent="-266700">
              <a:lnSpc>
                <a:spcPct val="90000"/>
              </a:lnSpc>
              <a:spcBef>
                <a:spcPct val="20000"/>
              </a:spcBef>
              <a:buSzPct val="75000"/>
              <a:buFont typeface="Wingdings" pitchFamily="2" charset="2"/>
              <a:buChar char="l"/>
            </a:pPr>
            <a:r>
              <a:rPr kumimoji="0" lang="zh-TW" altLang="en-US" sz="3600">
                <a:latin typeface="標楷體" pitchFamily="65" charset="-120"/>
                <a:ea typeface="標楷體" pitchFamily="65" charset="-120"/>
              </a:rPr>
              <a:t>從挫折與失敗中，我們可以磨練心志。</a:t>
            </a:r>
          </a:p>
          <a:p>
            <a:pPr marL="266700" indent="-266700">
              <a:lnSpc>
                <a:spcPct val="90000"/>
              </a:lnSpc>
              <a:spcBef>
                <a:spcPct val="20000"/>
              </a:spcBef>
              <a:buSzPct val="75000"/>
              <a:buFont typeface="Wingdings" pitchFamily="2" charset="2"/>
              <a:buChar char="l"/>
            </a:pPr>
            <a:r>
              <a:rPr kumimoji="0" lang="zh-TW" altLang="en-US" sz="3600">
                <a:latin typeface="標楷體" pitchFamily="65" charset="-120"/>
                <a:ea typeface="標楷體" pitchFamily="65" charset="-120"/>
              </a:rPr>
              <a:t>從挫折與失敗中，我們可以激發創意。</a:t>
            </a:r>
          </a:p>
          <a:p>
            <a:pPr marL="266700" indent="-266700">
              <a:lnSpc>
                <a:spcPct val="90000"/>
              </a:lnSpc>
              <a:spcBef>
                <a:spcPct val="20000"/>
              </a:spcBef>
              <a:buSzPct val="75000"/>
              <a:buFont typeface="Wingdings" pitchFamily="2" charset="2"/>
              <a:buChar char="l"/>
            </a:pPr>
            <a:r>
              <a:rPr kumimoji="0" lang="zh-TW" altLang="en-US" sz="3600">
                <a:latin typeface="標楷體" pitchFamily="65" charset="-120"/>
                <a:ea typeface="標楷體" pitchFamily="65" charset="-120"/>
              </a:rPr>
              <a:t>從鍥而不捨的努力奮鬥中，可以讓我們脫胎換骨。</a:t>
            </a:r>
          </a:p>
        </p:txBody>
      </p:sp>
      <p:sp>
        <p:nvSpPr>
          <p:cNvPr id="5" name="投影片編號版面配置區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D385AEB-B63F-4245-99A8-8611CBB17E59}" type="slidenum">
              <a:rPr kumimoji="0" lang="zh-TW" altLang="en-US" sz="1200">
                <a:solidFill>
                  <a:schemeClr val="tx1">
                    <a:tint val="75000"/>
                  </a:schemeClr>
                </a:solidFill>
                <a:latin typeface="+mn-lt"/>
                <a:ea typeface="+mn-ea"/>
              </a:rPr>
              <a:pPr algn="r" fontAlgn="auto">
                <a:spcBef>
                  <a:spcPts val="0"/>
                </a:spcBef>
                <a:spcAft>
                  <a:spcPts val="0"/>
                </a:spcAft>
                <a:defRPr/>
              </a:pPr>
              <a:t>10</a:t>
            </a:fld>
            <a:endParaRPr kumimoji="0" lang="zh-TW" altLang="en-US" sz="1200">
              <a:solidFill>
                <a:schemeClr val="tx1">
                  <a:tint val="75000"/>
                </a:schemeClr>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7825"/>
                                        </p:tgtEl>
                                        <p:attrNameLst>
                                          <p:attrName>style.visibility</p:attrName>
                                        </p:attrNameLst>
                                      </p:cBhvr>
                                      <p:to>
                                        <p:strVal val="visible"/>
                                      </p:to>
                                    </p:set>
                                    <p:animEffect transition="in" filter="strips(downRight)">
                                      <p:cBhvr>
                                        <p:cTn id="7" dur="500"/>
                                        <p:tgtEl>
                                          <p:spTgt spid="7782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77826">
                                            <p:txEl>
                                              <p:pRg st="0" end="0"/>
                                            </p:txEl>
                                          </p:spTgt>
                                        </p:tgtEl>
                                        <p:attrNameLst>
                                          <p:attrName>style.visibility</p:attrName>
                                        </p:attrNameLst>
                                      </p:cBhvr>
                                      <p:to>
                                        <p:strVal val="visible"/>
                                      </p:to>
                                    </p:set>
                                    <p:animEffect transition="in" filter="strips(downRight)">
                                      <p:cBhvr>
                                        <p:cTn id="12" dur="500"/>
                                        <p:tgtEl>
                                          <p:spTgt spid="778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77826">
                                            <p:txEl>
                                              <p:pRg st="1" end="1"/>
                                            </p:txEl>
                                          </p:spTgt>
                                        </p:tgtEl>
                                        <p:attrNameLst>
                                          <p:attrName>style.visibility</p:attrName>
                                        </p:attrNameLst>
                                      </p:cBhvr>
                                      <p:to>
                                        <p:strVal val="visible"/>
                                      </p:to>
                                    </p:set>
                                    <p:animEffect transition="in" filter="strips(downRight)">
                                      <p:cBhvr>
                                        <p:cTn id="17" dur="500"/>
                                        <p:tgtEl>
                                          <p:spTgt spid="778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77826">
                                            <p:txEl>
                                              <p:pRg st="2" end="2"/>
                                            </p:txEl>
                                          </p:spTgt>
                                        </p:tgtEl>
                                        <p:attrNameLst>
                                          <p:attrName>style.visibility</p:attrName>
                                        </p:attrNameLst>
                                      </p:cBhvr>
                                      <p:to>
                                        <p:strVal val="visible"/>
                                      </p:to>
                                    </p:set>
                                    <p:animEffect transition="in" filter="strips(downRight)">
                                      <p:cBhvr>
                                        <p:cTn id="22" dur="500"/>
                                        <p:tgtEl>
                                          <p:spTgt spid="778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77826">
                                            <p:txEl>
                                              <p:pRg st="3" end="3"/>
                                            </p:txEl>
                                          </p:spTgt>
                                        </p:tgtEl>
                                        <p:attrNameLst>
                                          <p:attrName>style.visibility</p:attrName>
                                        </p:attrNameLst>
                                      </p:cBhvr>
                                      <p:to>
                                        <p:strVal val="visible"/>
                                      </p:to>
                                    </p:set>
                                    <p:animEffect transition="in" filter="strips(downRight)">
                                      <p:cBhvr>
                                        <p:cTn id="27" dur="500"/>
                                        <p:tgtEl>
                                          <p:spTgt spid="7782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77826">
                                            <p:txEl>
                                              <p:pRg st="4" end="4"/>
                                            </p:txEl>
                                          </p:spTgt>
                                        </p:tgtEl>
                                        <p:attrNameLst>
                                          <p:attrName>style.visibility</p:attrName>
                                        </p:attrNameLst>
                                      </p:cBhvr>
                                      <p:to>
                                        <p:strVal val="visible"/>
                                      </p:to>
                                    </p:set>
                                    <p:animEffect transition="in" filter="strips(downRight)">
                                      <p:cBhvr>
                                        <p:cTn id="32" dur="500"/>
                                        <p:tgtEl>
                                          <p:spTgt spid="7782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77826">
                                            <p:txEl>
                                              <p:pRg st="5" end="5"/>
                                            </p:txEl>
                                          </p:spTgt>
                                        </p:tgtEl>
                                        <p:attrNameLst>
                                          <p:attrName>style.visibility</p:attrName>
                                        </p:attrNameLst>
                                      </p:cBhvr>
                                      <p:to>
                                        <p:strVal val="visible"/>
                                      </p:to>
                                    </p:set>
                                    <p:animEffect transition="in" filter="strips(downRight)">
                                      <p:cBhvr>
                                        <p:cTn id="37" dur="500"/>
                                        <p:tgtEl>
                                          <p:spTgt spid="7782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77826">
                                            <p:txEl>
                                              <p:pRg st="6" end="6"/>
                                            </p:txEl>
                                          </p:spTgt>
                                        </p:tgtEl>
                                        <p:attrNameLst>
                                          <p:attrName>style.visibility</p:attrName>
                                        </p:attrNameLst>
                                      </p:cBhvr>
                                      <p:to>
                                        <p:strVal val="visible"/>
                                      </p:to>
                                    </p:set>
                                    <p:animEffect transition="in" filter="strips(downRight)">
                                      <p:cBhvr>
                                        <p:cTn id="42" dur="500"/>
                                        <p:tgtEl>
                                          <p:spTgt spid="7782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77826">
                                            <p:txEl>
                                              <p:pRg st="7" end="7"/>
                                            </p:txEl>
                                          </p:spTgt>
                                        </p:tgtEl>
                                        <p:attrNameLst>
                                          <p:attrName>style.visibility</p:attrName>
                                        </p:attrNameLst>
                                      </p:cBhvr>
                                      <p:to>
                                        <p:strVal val="visible"/>
                                      </p:to>
                                    </p:set>
                                    <p:animEffect transition="in" filter="strips(downRight)">
                                      <p:cBhvr>
                                        <p:cTn id="47" dur="500"/>
                                        <p:tgtEl>
                                          <p:spTgt spid="778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79388" y="1412875"/>
            <a:ext cx="8750300" cy="1920875"/>
          </a:xfrm>
          <a:prstGeom prst="rect">
            <a:avLst/>
          </a:prstGeom>
          <a:noFill/>
          <a:ln w="12700" cap="sq">
            <a:noFill/>
            <a:miter lim="800000"/>
            <a:headEnd type="none" w="sm" len="sm"/>
            <a:tailEnd type="none" w="sm" len="sm"/>
          </a:ln>
          <a:effectLst/>
        </p:spPr>
        <p:txBody>
          <a:bodyPr>
            <a:spAutoFit/>
          </a:bodyPr>
          <a:lstStyle/>
          <a:p>
            <a:pPr marL="450850" indent="-450850" algn="ctr">
              <a:defRPr/>
            </a:pPr>
            <a:r>
              <a:rPr lang="zh-TW" altLang="en-US" sz="6000" dirty="0">
                <a:solidFill>
                  <a:srgbClr val="3333FF"/>
                </a:solidFill>
                <a:effectLst>
                  <a:outerShdw blurRad="38100" dist="38100" dir="2700000" algn="tl">
                    <a:srgbClr val="C0C0C0"/>
                  </a:outerShdw>
                </a:effectLst>
                <a:latin typeface="Times New Roman" pitchFamily="18" charset="0"/>
                <a:ea typeface="標楷體" pitchFamily="65" charset="-120"/>
              </a:rPr>
              <a:t>伍、</a:t>
            </a:r>
            <a:endParaRPr lang="en-US" altLang="zh-TW" sz="6000" dirty="0">
              <a:solidFill>
                <a:srgbClr val="3333FF"/>
              </a:solidFill>
              <a:effectLst>
                <a:outerShdw blurRad="38100" dist="38100" dir="2700000" algn="tl">
                  <a:srgbClr val="C0C0C0"/>
                </a:outerShdw>
              </a:effectLst>
              <a:latin typeface="Times New Roman" pitchFamily="18" charset="0"/>
              <a:ea typeface="標楷體" pitchFamily="65" charset="-120"/>
            </a:endParaRPr>
          </a:p>
          <a:p>
            <a:pPr marL="450850" indent="-450850" algn="ctr">
              <a:defRPr/>
            </a:pPr>
            <a:r>
              <a:rPr lang="zh-TW" altLang="en-US" sz="6000" dirty="0">
                <a:solidFill>
                  <a:srgbClr val="3333FF"/>
                </a:solidFill>
                <a:effectLst>
                  <a:outerShdw blurRad="38100" dist="38100" dir="2700000" algn="tl">
                    <a:srgbClr val="C0C0C0"/>
                  </a:outerShdw>
                </a:effectLst>
                <a:latin typeface="Times New Roman" pitchFamily="18" charset="0"/>
                <a:ea typeface="標楷體" pitchFamily="65" charset="-120"/>
              </a:rPr>
              <a:t>生命的觀照與開展</a:t>
            </a:r>
          </a:p>
        </p:txBody>
      </p:sp>
      <p:sp>
        <p:nvSpPr>
          <p:cNvPr id="4" name="投影片編號版面配置區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5682B81-7557-4CED-87E1-7D67E720E312}" type="slidenum">
              <a:rPr kumimoji="0" lang="zh-TW" altLang="en-US" sz="1200">
                <a:solidFill>
                  <a:schemeClr val="tx1">
                    <a:tint val="75000"/>
                  </a:schemeClr>
                </a:solidFill>
                <a:latin typeface="+mn-lt"/>
                <a:ea typeface="+mn-ea"/>
              </a:rPr>
              <a:pPr algn="r" fontAlgn="auto">
                <a:spcBef>
                  <a:spcPts val="0"/>
                </a:spcBef>
                <a:spcAft>
                  <a:spcPts val="0"/>
                </a:spcAft>
                <a:defRPr/>
              </a:pPr>
              <a:t>11</a:t>
            </a:fld>
            <a:endParaRPr kumimoji="0" lang="zh-TW" altLang="en-US" sz="1200">
              <a:solidFill>
                <a:schemeClr val="tx1">
                  <a:tint val="75000"/>
                </a:schemeClr>
              </a:solidFill>
              <a:latin typeface="+mn-lt"/>
              <a:ea typeface="+mn-ea"/>
            </a:endParaRPr>
          </a:p>
        </p:txBody>
      </p:sp>
      <p:pic>
        <p:nvPicPr>
          <p:cNvPr id="131075" name="Picture 2" descr="d:\Users\nhu\Desktop\佛2.png"/>
          <p:cNvPicPr>
            <a:picLocks noChangeAspect="1" noChangeArrowheads="1"/>
          </p:cNvPicPr>
          <p:nvPr/>
        </p:nvPicPr>
        <p:blipFill>
          <a:blip r:embed="rId2"/>
          <a:srcRect/>
          <a:stretch>
            <a:fillRect/>
          </a:stretch>
        </p:blipFill>
        <p:spPr bwMode="auto">
          <a:xfrm>
            <a:off x="3635375" y="3433763"/>
            <a:ext cx="4656138" cy="3095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Righ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750" y="836613"/>
            <a:ext cx="8208963" cy="4203700"/>
          </a:xfrm>
          <a:prstGeom prst="rect">
            <a:avLst/>
          </a:prstGeom>
          <a:noFill/>
          <a:ln w="12700" cap="sq">
            <a:noFill/>
            <a:miter lim="800000"/>
            <a:headEnd type="none" w="sm" len="sm"/>
            <a:tailEnd type="none" w="sm" len="sm"/>
          </a:ln>
          <a:effectLst/>
        </p:spPr>
        <p:txBody>
          <a:bodyPr>
            <a:spAutoFit/>
          </a:bodyPr>
          <a:lstStyle/>
          <a:p>
            <a:pPr marL="450850" indent="-450850" algn="ctr">
              <a:defRPr/>
            </a:pPr>
            <a:r>
              <a:rPr lang="zh-TW" altLang="en-US" sz="5400">
                <a:solidFill>
                  <a:srgbClr val="3333FF"/>
                </a:solidFill>
                <a:effectLst>
                  <a:outerShdw blurRad="38100" dist="38100" dir="2700000" algn="tl">
                    <a:srgbClr val="C0C0C0"/>
                  </a:outerShdw>
                </a:effectLst>
                <a:latin typeface="Times New Roman" pitchFamily="18" charset="0"/>
                <a:ea typeface="標楷體" pitchFamily="65" charset="-120"/>
              </a:rPr>
              <a:t>觀自在菩薩</a:t>
            </a:r>
          </a:p>
          <a:p>
            <a:pPr marL="450850" indent="-450850" algn="ctr">
              <a:defRPr/>
            </a:pPr>
            <a:r>
              <a:rPr lang="zh-TW" altLang="en-US" sz="5400">
                <a:solidFill>
                  <a:srgbClr val="3333FF"/>
                </a:solidFill>
                <a:effectLst>
                  <a:outerShdw blurRad="38100" dist="38100" dir="2700000" algn="tl">
                    <a:srgbClr val="C0C0C0"/>
                  </a:outerShdw>
                </a:effectLst>
                <a:latin typeface="Times New Roman" pitchFamily="18" charset="0"/>
                <a:ea typeface="標楷體" pitchFamily="65" charset="-120"/>
              </a:rPr>
              <a:t>行</a:t>
            </a:r>
            <a:r>
              <a:rPr lang="zh-TW" altLang="en-US" sz="5400">
                <a:solidFill>
                  <a:schemeClr val="tx2"/>
                </a:solidFill>
                <a:effectLst>
                  <a:outerShdw blurRad="38100" dist="38100" dir="2700000" algn="tl">
                    <a:srgbClr val="C0C0C0"/>
                  </a:outerShdw>
                </a:effectLst>
                <a:latin typeface="Times New Roman" pitchFamily="18" charset="0"/>
                <a:ea typeface="標楷體" pitchFamily="65" charset="-120"/>
              </a:rPr>
              <a:t>「</a:t>
            </a:r>
            <a:r>
              <a:rPr lang="zh-TW" altLang="en-US" sz="5400">
                <a:solidFill>
                  <a:srgbClr val="CC00CC"/>
                </a:solidFill>
                <a:effectLst>
                  <a:outerShdw blurRad="38100" dist="38100" dir="2700000" algn="tl">
                    <a:srgbClr val="C0C0C0"/>
                  </a:outerShdw>
                </a:effectLst>
                <a:latin typeface="Times New Roman" pitchFamily="18" charset="0"/>
                <a:ea typeface="標楷體" pitchFamily="65" charset="-120"/>
              </a:rPr>
              <a:t>深般若波羅蜜多</a:t>
            </a:r>
            <a:r>
              <a:rPr lang="zh-TW" altLang="en-US" sz="5400">
                <a:solidFill>
                  <a:schemeClr val="tx2"/>
                </a:solidFill>
                <a:effectLst>
                  <a:outerShdw blurRad="38100" dist="38100" dir="2700000" algn="tl">
                    <a:srgbClr val="C0C0C0"/>
                  </a:outerShdw>
                </a:effectLst>
                <a:latin typeface="Times New Roman" pitchFamily="18" charset="0"/>
                <a:ea typeface="標楷體" pitchFamily="65" charset="-120"/>
              </a:rPr>
              <a:t>」</a:t>
            </a:r>
            <a:r>
              <a:rPr lang="zh-TW" altLang="en-US" sz="5400">
                <a:solidFill>
                  <a:srgbClr val="3333FF"/>
                </a:solidFill>
                <a:effectLst>
                  <a:outerShdw blurRad="38100" dist="38100" dir="2700000" algn="tl">
                    <a:srgbClr val="C0C0C0"/>
                  </a:outerShdw>
                </a:effectLst>
                <a:latin typeface="Times New Roman" pitchFamily="18" charset="0"/>
                <a:ea typeface="標楷體" pitchFamily="65" charset="-120"/>
              </a:rPr>
              <a:t>時</a:t>
            </a:r>
          </a:p>
          <a:p>
            <a:pPr marL="450850" indent="-450850" algn="ctr">
              <a:defRPr/>
            </a:pPr>
            <a:r>
              <a:rPr lang="zh-TW" altLang="en-US" sz="5400" b="1">
                <a:solidFill>
                  <a:srgbClr val="3333FF"/>
                </a:solidFill>
                <a:effectLst>
                  <a:outerShdw blurRad="38100" dist="38100" dir="2700000" algn="tl">
                    <a:srgbClr val="C0C0C0"/>
                  </a:outerShdw>
                </a:effectLst>
                <a:latin typeface="Times New Roman" pitchFamily="18" charset="0"/>
              </a:rPr>
              <a:t>↓</a:t>
            </a:r>
          </a:p>
          <a:p>
            <a:pPr marL="450850" indent="-450850" algn="ctr">
              <a:defRPr/>
            </a:pPr>
            <a:r>
              <a:rPr lang="zh-TW" altLang="en-US" sz="5400">
                <a:solidFill>
                  <a:srgbClr val="3333FF"/>
                </a:solidFill>
                <a:effectLst>
                  <a:outerShdw blurRad="38100" dist="38100" dir="2700000" algn="tl">
                    <a:srgbClr val="C0C0C0"/>
                  </a:outerShdw>
                </a:effectLst>
                <a:latin typeface="Times New Roman" pitchFamily="18" charset="0"/>
                <a:ea typeface="標楷體" pitchFamily="65" charset="-120"/>
              </a:rPr>
              <a:t>照見</a:t>
            </a:r>
            <a:r>
              <a:rPr lang="zh-TW" altLang="en-US" sz="5400">
                <a:solidFill>
                  <a:schemeClr val="tx2"/>
                </a:solidFill>
                <a:effectLst>
                  <a:outerShdw blurRad="38100" dist="38100" dir="2700000" algn="tl">
                    <a:srgbClr val="C0C0C0"/>
                  </a:outerShdw>
                </a:effectLst>
                <a:latin typeface="Times New Roman" pitchFamily="18" charset="0"/>
                <a:ea typeface="標楷體" pitchFamily="65" charset="-120"/>
              </a:rPr>
              <a:t>「</a:t>
            </a:r>
            <a:r>
              <a:rPr lang="zh-TW" altLang="en-US" sz="5400">
                <a:solidFill>
                  <a:srgbClr val="CC00CC"/>
                </a:solidFill>
                <a:effectLst>
                  <a:outerShdw blurRad="38100" dist="38100" dir="2700000" algn="tl">
                    <a:srgbClr val="C0C0C0"/>
                  </a:outerShdw>
                </a:effectLst>
                <a:latin typeface="Times New Roman" pitchFamily="18" charset="0"/>
                <a:ea typeface="標楷體" pitchFamily="65" charset="-120"/>
              </a:rPr>
              <a:t>五蘊</a:t>
            </a:r>
            <a:r>
              <a:rPr lang="zh-TW" altLang="en-US" sz="5400">
                <a:solidFill>
                  <a:schemeClr val="tx2"/>
                </a:solidFill>
                <a:effectLst>
                  <a:outerShdw blurRad="38100" dist="38100" dir="2700000" algn="tl">
                    <a:srgbClr val="C0C0C0"/>
                  </a:outerShdw>
                </a:effectLst>
                <a:latin typeface="Times New Roman" pitchFamily="18" charset="0"/>
                <a:ea typeface="標楷體" pitchFamily="65" charset="-120"/>
              </a:rPr>
              <a:t>」</a:t>
            </a:r>
            <a:r>
              <a:rPr lang="zh-TW" altLang="en-US" sz="5400">
                <a:solidFill>
                  <a:srgbClr val="3333FF"/>
                </a:solidFill>
                <a:effectLst>
                  <a:outerShdw blurRad="38100" dist="38100" dir="2700000" algn="tl">
                    <a:srgbClr val="C0C0C0"/>
                  </a:outerShdw>
                </a:effectLst>
                <a:latin typeface="Times New Roman" pitchFamily="18" charset="0"/>
                <a:ea typeface="標楷體" pitchFamily="65" charset="-120"/>
              </a:rPr>
              <a:t>皆</a:t>
            </a:r>
            <a:r>
              <a:rPr lang="zh-TW" altLang="en-US" sz="5400">
                <a:solidFill>
                  <a:schemeClr val="tx2"/>
                </a:solidFill>
                <a:effectLst>
                  <a:outerShdw blurRad="38100" dist="38100" dir="2700000" algn="tl">
                    <a:srgbClr val="C0C0C0"/>
                  </a:outerShdw>
                </a:effectLst>
                <a:latin typeface="Times New Roman" pitchFamily="18" charset="0"/>
                <a:ea typeface="標楷體" pitchFamily="65" charset="-120"/>
              </a:rPr>
              <a:t>「</a:t>
            </a:r>
            <a:r>
              <a:rPr lang="zh-TW" altLang="en-US" sz="5400">
                <a:solidFill>
                  <a:srgbClr val="CC00CC"/>
                </a:solidFill>
                <a:effectLst>
                  <a:outerShdw blurRad="38100" dist="38100" dir="2700000" algn="tl">
                    <a:srgbClr val="C0C0C0"/>
                  </a:outerShdw>
                </a:effectLst>
                <a:latin typeface="Times New Roman" pitchFamily="18" charset="0"/>
                <a:ea typeface="標楷體" pitchFamily="65" charset="-120"/>
              </a:rPr>
              <a:t>空</a:t>
            </a:r>
            <a:r>
              <a:rPr lang="zh-TW" altLang="en-US" sz="5400">
                <a:solidFill>
                  <a:schemeClr val="tx2"/>
                </a:solidFill>
                <a:effectLst>
                  <a:outerShdw blurRad="38100" dist="38100" dir="2700000" algn="tl">
                    <a:srgbClr val="C0C0C0"/>
                  </a:outerShdw>
                </a:effectLst>
                <a:latin typeface="Times New Roman" pitchFamily="18" charset="0"/>
                <a:ea typeface="標楷體" pitchFamily="65" charset="-120"/>
              </a:rPr>
              <a:t>」</a:t>
            </a:r>
          </a:p>
          <a:p>
            <a:pPr marL="450850" indent="-450850" algn="ctr">
              <a:defRPr/>
            </a:pPr>
            <a:r>
              <a:rPr lang="zh-TW" altLang="en-US" sz="5400">
                <a:solidFill>
                  <a:srgbClr val="3333FF"/>
                </a:solidFill>
                <a:effectLst>
                  <a:outerShdw blurRad="38100" dist="38100" dir="2700000" algn="tl">
                    <a:srgbClr val="C0C0C0"/>
                  </a:outerShdw>
                </a:effectLst>
                <a:latin typeface="Times New Roman" pitchFamily="18" charset="0"/>
                <a:ea typeface="標楷體" pitchFamily="65" charset="-120"/>
              </a:rPr>
              <a:t>度一切苦厄</a:t>
            </a:r>
          </a:p>
        </p:txBody>
      </p:sp>
      <p:sp>
        <p:nvSpPr>
          <p:cNvPr id="4" name="投影片編號版面配置區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DA53041-7EE9-45F8-AA7F-6540AEE626A0}" type="slidenum">
              <a:rPr kumimoji="0" lang="zh-TW" altLang="en-US" sz="1200">
                <a:solidFill>
                  <a:schemeClr val="tx1">
                    <a:tint val="75000"/>
                  </a:schemeClr>
                </a:solidFill>
                <a:latin typeface="+mn-lt"/>
                <a:ea typeface="+mn-ea"/>
              </a:rPr>
              <a:pPr algn="r" fontAlgn="auto">
                <a:spcBef>
                  <a:spcPts val="0"/>
                </a:spcBef>
                <a:spcAft>
                  <a:spcPts val="0"/>
                </a:spcAft>
                <a:defRPr/>
              </a:pPr>
              <a:t>12</a:t>
            </a:fld>
            <a:endParaRPr kumimoji="0" lang="zh-TW" altLang="en-US" sz="1200">
              <a:solidFill>
                <a:schemeClr val="tx1">
                  <a:tint val="75000"/>
                </a:schemeClr>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Righ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strips(downRigh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strips(downRigh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strips(downRigh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88925" y="1484313"/>
            <a:ext cx="8604250" cy="3384550"/>
          </a:xfrm>
          <a:prstGeom prst="rect">
            <a:avLst/>
          </a:prstGeom>
          <a:noFill/>
          <a:ln w="12700" cap="sq">
            <a:noFill/>
            <a:miter lim="800000"/>
            <a:headEnd type="none" w="sm" len="sm"/>
            <a:tailEnd type="none" w="sm" len="sm"/>
          </a:ln>
          <a:effectLst/>
        </p:spPr>
        <p:txBody>
          <a:bodyPr>
            <a:spAutoFit/>
          </a:bodyPr>
          <a:lstStyle/>
          <a:p>
            <a:pPr marL="450850" indent="-450850" algn="ctr">
              <a:buClr>
                <a:schemeClr val="accent2"/>
              </a:buClr>
              <a:buFont typeface="Wingdings" pitchFamily="2" charset="2"/>
              <a:buNone/>
              <a:defRPr/>
            </a:pPr>
            <a:r>
              <a:rPr kumimoji="0" lang="zh-TW" altLang="en-US" sz="8000">
                <a:solidFill>
                  <a:srgbClr val="CC00CC"/>
                </a:solidFill>
                <a:effectLst>
                  <a:outerShdw blurRad="38100" dist="38100" dir="2700000" algn="tl">
                    <a:srgbClr val="C0C0C0"/>
                  </a:outerShdw>
                </a:effectLst>
                <a:latin typeface="標楷體" pitchFamily="65" charset="-120"/>
                <a:ea typeface="標楷體" pitchFamily="65" charset="-120"/>
              </a:rPr>
              <a:t>空性釋義</a:t>
            </a:r>
          </a:p>
          <a:p>
            <a:pPr marL="450850" indent="-450850" algn="ctr">
              <a:defRPr/>
            </a:pPr>
            <a:endParaRPr kumimoji="0" lang="zh-TW" altLang="en-US" sz="1600">
              <a:solidFill>
                <a:schemeClr val="tx2"/>
              </a:solidFill>
              <a:effectLst>
                <a:outerShdw blurRad="38100" dist="38100" dir="2700000" algn="tl">
                  <a:srgbClr val="C0C0C0"/>
                </a:outerShdw>
              </a:effectLst>
              <a:ea typeface="標楷體" pitchFamily="65" charset="-120"/>
            </a:endParaRPr>
          </a:p>
          <a:p>
            <a:pPr marL="450850" indent="-450850" algn="ctr">
              <a:defRPr/>
            </a:pPr>
            <a:r>
              <a:rPr kumimoji="0" lang="zh-TW" altLang="en-US" sz="6000">
                <a:solidFill>
                  <a:srgbClr val="3333FF"/>
                </a:solidFill>
                <a:effectLst>
                  <a:outerShdw blurRad="38100" dist="38100" dir="2700000" algn="tl">
                    <a:srgbClr val="C0C0C0"/>
                  </a:outerShdw>
                </a:effectLst>
                <a:ea typeface="標楷體" pitchFamily="65" charset="-120"/>
              </a:rPr>
              <a:t>空性的積極面</a:t>
            </a:r>
          </a:p>
          <a:p>
            <a:pPr marL="450850" indent="-450850" algn="ctr">
              <a:defRPr/>
            </a:pPr>
            <a:r>
              <a:rPr kumimoji="0" lang="zh-TW" altLang="en-US" sz="6000">
                <a:solidFill>
                  <a:srgbClr val="3333FF"/>
                </a:solidFill>
                <a:effectLst>
                  <a:outerShdw blurRad="38100" dist="38100" dir="2700000" algn="tl">
                    <a:srgbClr val="C0C0C0"/>
                  </a:outerShdw>
                </a:effectLst>
                <a:ea typeface="標楷體" pitchFamily="65" charset="-120"/>
              </a:rPr>
              <a:t>與開放性</a:t>
            </a:r>
            <a:endParaRPr kumimoji="0" lang="en-US" altLang="zh-TW" sz="6000">
              <a:solidFill>
                <a:srgbClr val="3333FF"/>
              </a:solidFill>
              <a:latin typeface="標楷體" pitchFamily="65" charset="-120"/>
              <a:ea typeface="標楷體" pitchFamily="65" charset="-120"/>
            </a:endParaRPr>
          </a:p>
        </p:txBody>
      </p:sp>
      <p:sp>
        <p:nvSpPr>
          <p:cNvPr id="4" name="投影片編號版面配置區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52AAEA7-6F0B-4B95-86CA-879D7437BAF5}" type="slidenum">
              <a:rPr kumimoji="0" lang="zh-TW" altLang="en-US" sz="1200">
                <a:solidFill>
                  <a:schemeClr val="tx1">
                    <a:tint val="75000"/>
                  </a:schemeClr>
                </a:solidFill>
                <a:latin typeface="+mn-lt"/>
                <a:ea typeface="+mn-ea"/>
              </a:rPr>
              <a:pPr algn="r" fontAlgn="auto">
                <a:spcBef>
                  <a:spcPts val="0"/>
                </a:spcBef>
                <a:spcAft>
                  <a:spcPts val="0"/>
                </a:spcAft>
                <a:defRPr/>
              </a:pPr>
              <a:t>13</a:t>
            </a:fld>
            <a:endParaRPr kumimoji="0" lang="zh-TW" altLang="en-US" sz="1200">
              <a:solidFill>
                <a:schemeClr val="tx1">
                  <a:tint val="75000"/>
                </a:schemeClr>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strips(downRigh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strips(downRight)">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95288" y="692150"/>
            <a:ext cx="8424862" cy="5545138"/>
          </a:xfrm>
          <a:prstGeom prst="rect">
            <a:avLst/>
          </a:prstGeom>
          <a:noFill/>
          <a:ln w="9525">
            <a:noFill/>
            <a:miter lim="800000"/>
            <a:headEnd/>
            <a:tailEnd/>
          </a:ln>
          <a:effectLst/>
        </p:spPr>
        <p:txBody>
          <a:bodyPr/>
          <a:lstStyle/>
          <a:p>
            <a:pPr marL="342900" indent="-342900">
              <a:lnSpc>
                <a:spcPct val="95000"/>
              </a:lnSpc>
              <a:spcBef>
                <a:spcPct val="10000"/>
              </a:spcBef>
              <a:buClr>
                <a:schemeClr val="accent2"/>
              </a:buClr>
              <a:buSzPct val="75000"/>
              <a:buFont typeface="Wingdings" pitchFamily="2" charset="2"/>
              <a:buChar char="l"/>
              <a:defRPr/>
            </a:pPr>
            <a:r>
              <a:rPr lang="zh-TW" altLang="en-US" sz="3600">
                <a:latin typeface="Times New Roman" pitchFamily="18" charset="0"/>
                <a:ea typeface="標楷體" pitchFamily="65" charset="-120"/>
              </a:rPr>
              <a:t>經云：「諸法因緣生，諸法因緣滅。有因、有緣，世間集，有因、有緣，世間滅。」</a:t>
            </a:r>
          </a:p>
          <a:p>
            <a:pPr marL="342900" indent="-342900">
              <a:lnSpc>
                <a:spcPct val="95000"/>
              </a:lnSpc>
              <a:spcBef>
                <a:spcPct val="10000"/>
              </a:spcBef>
              <a:buClr>
                <a:schemeClr val="accent2"/>
              </a:buClr>
              <a:buSzPct val="75000"/>
              <a:buFont typeface="Wingdings" pitchFamily="2" charset="2"/>
              <a:buChar char="l"/>
              <a:defRPr/>
            </a:pPr>
            <a:r>
              <a:rPr lang="zh-TW" altLang="en-US" sz="3600">
                <a:solidFill>
                  <a:schemeClr val="folHlink"/>
                </a:solidFill>
                <a:effectLst>
                  <a:outerShdw blurRad="38100" dist="38100" dir="2700000" algn="tl">
                    <a:srgbClr val="C0C0C0"/>
                  </a:outerShdw>
                </a:effectLst>
                <a:latin typeface="Times New Roman" pitchFamily="18" charset="0"/>
                <a:ea typeface="標楷體" pitchFamily="65" charset="-120"/>
              </a:rPr>
              <a:t>「緣起」</a:t>
            </a:r>
            <a:r>
              <a:rPr lang="zh-TW" altLang="en-US" sz="3600">
                <a:latin typeface="Times New Roman" pitchFamily="18" charset="0"/>
                <a:ea typeface="標楷體" pitchFamily="65" charset="-120"/>
              </a:rPr>
              <a:t>即是</a:t>
            </a:r>
            <a:r>
              <a:rPr lang="zh-TW" altLang="en-US" sz="3600">
                <a:solidFill>
                  <a:schemeClr val="folHlink"/>
                </a:solidFill>
                <a:effectLst>
                  <a:outerShdw blurRad="38100" dist="38100" dir="2700000" algn="tl">
                    <a:srgbClr val="C0C0C0"/>
                  </a:outerShdw>
                </a:effectLst>
                <a:latin typeface="Times New Roman" pitchFamily="18" charset="0"/>
                <a:ea typeface="標楷體" pitchFamily="65" charset="-120"/>
              </a:rPr>
              <a:t>「因果」</a:t>
            </a:r>
            <a:r>
              <a:rPr lang="zh-TW" altLang="en-US" sz="3600">
                <a:latin typeface="Times New Roman" pitchFamily="18" charset="0"/>
                <a:ea typeface="標楷體" pitchFamily="65" charset="-120"/>
              </a:rPr>
              <a:t>，</a:t>
            </a:r>
            <a:r>
              <a:rPr lang="zh-TW" altLang="en-US" sz="3600">
                <a:solidFill>
                  <a:schemeClr val="folHlink"/>
                </a:solidFill>
                <a:effectLst>
                  <a:outerShdw blurRad="38100" dist="38100" dir="2700000" algn="tl">
                    <a:srgbClr val="C0C0C0"/>
                  </a:outerShdw>
                </a:effectLst>
                <a:latin typeface="Times New Roman" pitchFamily="18" charset="0"/>
                <a:ea typeface="標楷體" pitchFamily="65" charset="-120"/>
              </a:rPr>
              <a:t>「因緣法」</a:t>
            </a:r>
            <a:r>
              <a:rPr lang="zh-TW" altLang="en-US" sz="3600">
                <a:latin typeface="Times New Roman" pitchFamily="18" charset="0"/>
                <a:ea typeface="標楷體" pitchFamily="65" charset="-120"/>
              </a:rPr>
              <a:t>亦即是</a:t>
            </a:r>
            <a:r>
              <a:rPr lang="zh-TW" altLang="en-US" sz="3600">
                <a:solidFill>
                  <a:schemeClr val="folHlink"/>
                </a:solidFill>
                <a:effectLst>
                  <a:outerShdw blurRad="38100" dist="38100" dir="2700000" algn="tl">
                    <a:srgbClr val="C0C0C0"/>
                  </a:outerShdw>
                </a:effectLst>
                <a:latin typeface="Times New Roman" pitchFamily="18" charset="0"/>
                <a:ea typeface="標楷體" pitchFamily="65" charset="-120"/>
              </a:rPr>
              <a:t>「空性」</a:t>
            </a:r>
            <a:r>
              <a:rPr lang="zh-TW" altLang="en-US" sz="3600">
                <a:latin typeface="Times New Roman" pitchFamily="18" charset="0"/>
                <a:ea typeface="標楷體" pitchFamily="65" charset="-120"/>
              </a:rPr>
              <a:t>，反之亦然。</a:t>
            </a:r>
          </a:p>
          <a:p>
            <a:pPr marL="342900" indent="-342900">
              <a:lnSpc>
                <a:spcPct val="95000"/>
              </a:lnSpc>
              <a:spcBef>
                <a:spcPct val="10000"/>
              </a:spcBef>
              <a:buClr>
                <a:schemeClr val="accent2"/>
              </a:buClr>
              <a:buSzPct val="75000"/>
              <a:buFont typeface="Wingdings" pitchFamily="2" charset="2"/>
              <a:buChar char="l"/>
              <a:defRPr/>
            </a:pPr>
            <a:r>
              <a:rPr lang="zh-TW" altLang="en-US" sz="3600">
                <a:solidFill>
                  <a:schemeClr val="folHlink"/>
                </a:solidFill>
                <a:effectLst>
                  <a:outerShdw blurRad="38100" dist="38100" dir="2700000" algn="tl">
                    <a:srgbClr val="C0C0C0"/>
                  </a:outerShdw>
                </a:effectLst>
                <a:ea typeface="標楷體" pitchFamily="65" charset="-120"/>
              </a:rPr>
              <a:t>「空性」</a:t>
            </a:r>
            <a:r>
              <a:rPr lang="zh-TW" altLang="en-US" sz="3600">
                <a:ea typeface="標楷體" pitchFamily="65" charset="-120"/>
              </a:rPr>
              <a:t>的意涵，並不是空無、空虛、空洞，而是「</a:t>
            </a:r>
            <a:r>
              <a:rPr lang="zh-TW" altLang="en-US" sz="3600">
                <a:solidFill>
                  <a:srgbClr val="0033CC"/>
                </a:solidFill>
                <a:effectLst>
                  <a:outerShdw blurRad="38100" dist="38100" dir="2700000" algn="tl">
                    <a:srgbClr val="C0C0C0"/>
                  </a:outerShdw>
                </a:effectLst>
                <a:ea typeface="標楷體" pitchFamily="65" charset="-120"/>
              </a:rPr>
              <a:t>無限的可能性</a:t>
            </a:r>
            <a:r>
              <a:rPr lang="zh-TW" altLang="en-US" sz="3600">
                <a:ea typeface="標楷體" pitchFamily="65" charset="-120"/>
              </a:rPr>
              <a:t>」以及「</a:t>
            </a:r>
            <a:r>
              <a:rPr lang="zh-TW" altLang="en-US" sz="3600">
                <a:solidFill>
                  <a:srgbClr val="0033CC"/>
                </a:solidFill>
                <a:effectLst>
                  <a:outerShdw blurRad="38100" dist="38100" dir="2700000" algn="tl">
                    <a:srgbClr val="C0C0C0"/>
                  </a:outerShdw>
                </a:effectLst>
                <a:ea typeface="標楷體" pitchFamily="65" charset="-120"/>
              </a:rPr>
              <a:t>無量無邊」的發展空間</a:t>
            </a:r>
            <a:r>
              <a:rPr lang="zh-TW" altLang="en-US" sz="3600">
                <a:ea typeface="標楷體" pitchFamily="65" charset="-120"/>
              </a:rPr>
              <a:t>。</a:t>
            </a:r>
          </a:p>
          <a:p>
            <a:pPr marL="342900" indent="-342900">
              <a:lnSpc>
                <a:spcPct val="95000"/>
              </a:lnSpc>
              <a:spcBef>
                <a:spcPct val="10000"/>
              </a:spcBef>
              <a:buClr>
                <a:schemeClr val="accent2"/>
              </a:buClr>
              <a:buSzPct val="75000"/>
              <a:buFont typeface="Wingdings" pitchFamily="2" charset="2"/>
              <a:buChar char="l"/>
              <a:defRPr/>
            </a:pPr>
            <a:r>
              <a:rPr lang="zh-TW" altLang="en-US" sz="3600">
                <a:ea typeface="標楷體" pitchFamily="65" charset="-120"/>
              </a:rPr>
              <a:t>然而，事物的可能性與發展空間，需要有「</a:t>
            </a:r>
            <a:r>
              <a:rPr lang="zh-TW" altLang="en-US" sz="3600">
                <a:solidFill>
                  <a:srgbClr val="0033CC"/>
                </a:solidFill>
                <a:effectLst>
                  <a:outerShdw blurRad="38100" dist="38100" dir="2700000" algn="tl">
                    <a:srgbClr val="C0C0C0"/>
                  </a:outerShdw>
                </a:effectLst>
                <a:ea typeface="標楷體" pitchFamily="65" charset="-120"/>
              </a:rPr>
              <a:t>因緣條件</a:t>
            </a:r>
            <a:r>
              <a:rPr lang="zh-TW" altLang="en-US" sz="3600">
                <a:ea typeface="標楷體" pitchFamily="65" charset="-120"/>
              </a:rPr>
              <a:t>」的支持。</a:t>
            </a:r>
          </a:p>
        </p:txBody>
      </p:sp>
      <p:sp>
        <p:nvSpPr>
          <p:cNvPr id="4" name="投影片編號版面配置區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89A7537-C0C2-4171-86C6-E39A87F0BFDB}" type="slidenum">
              <a:rPr kumimoji="0" lang="zh-TW" altLang="en-US" sz="1200">
                <a:solidFill>
                  <a:schemeClr val="tx1">
                    <a:tint val="75000"/>
                  </a:schemeClr>
                </a:solidFill>
                <a:latin typeface="+mn-lt"/>
                <a:ea typeface="+mn-ea"/>
              </a:rPr>
              <a:pPr algn="r" fontAlgn="auto">
                <a:spcBef>
                  <a:spcPts val="0"/>
                </a:spcBef>
                <a:spcAft>
                  <a:spcPts val="0"/>
                </a:spcAft>
                <a:defRPr/>
              </a:pPr>
              <a:t>14</a:t>
            </a:fld>
            <a:endParaRPr kumimoji="0" lang="zh-TW" altLang="en-US" sz="1200">
              <a:solidFill>
                <a:schemeClr val="tx1">
                  <a:tint val="75000"/>
                </a:schemeClr>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Righ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strips(downRigh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strips(downRigh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95288" y="765175"/>
            <a:ext cx="8353425" cy="5616575"/>
          </a:xfrm>
          <a:prstGeom prst="rect">
            <a:avLst/>
          </a:prstGeom>
          <a:noFill/>
          <a:ln w="9525">
            <a:noFill/>
            <a:miter lim="800000"/>
            <a:headEnd/>
            <a:tailEnd/>
          </a:ln>
          <a:effectLst/>
        </p:spPr>
        <p:txBody>
          <a:bodyPr/>
          <a:lstStyle/>
          <a:p>
            <a:pPr marL="354013" indent="-354013">
              <a:lnSpc>
                <a:spcPct val="95000"/>
              </a:lnSpc>
              <a:spcBef>
                <a:spcPct val="10000"/>
              </a:spcBef>
              <a:buClr>
                <a:schemeClr val="accent2"/>
              </a:buClr>
              <a:buSzPct val="75000"/>
              <a:buFont typeface="Wingdings" pitchFamily="2" charset="2"/>
              <a:buChar char="l"/>
              <a:defRPr/>
            </a:pPr>
            <a:r>
              <a:rPr lang="zh-TW" altLang="en-US" sz="3600">
                <a:solidFill>
                  <a:schemeClr val="folHlink"/>
                </a:solidFill>
                <a:effectLst>
                  <a:outerShdw blurRad="38100" dist="38100" dir="2700000" algn="tl">
                    <a:srgbClr val="C0C0C0"/>
                  </a:outerShdw>
                </a:effectLst>
                <a:ea typeface="標楷體" pitchFamily="65" charset="-120"/>
              </a:rPr>
              <a:t>有成因必定有果報</a:t>
            </a:r>
            <a:r>
              <a:rPr lang="zh-TW" altLang="en-US" sz="3600">
                <a:ea typeface="標楷體" pitchFamily="65" charset="-120"/>
              </a:rPr>
              <a:t>，但是</a:t>
            </a:r>
            <a:r>
              <a:rPr lang="zh-TW" altLang="en-US" sz="3600">
                <a:solidFill>
                  <a:srgbClr val="0033CC"/>
                </a:solidFill>
                <a:effectLst>
                  <a:outerShdw blurRad="38100" dist="38100" dir="2700000" algn="tl">
                    <a:srgbClr val="C0C0C0"/>
                  </a:outerShdw>
                </a:effectLst>
                <a:ea typeface="標楷體" pitchFamily="65" charset="-120"/>
              </a:rPr>
              <a:t>從因至果，需要有助緣</a:t>
            </a:r>
            <a:r>
              <a:rPr lang="zh-TW" altLang="en-US" sz="3600">
                <a:ea typeface="標楷體" pitchFamily="65" charset="-120"/>
              </a:rPr>
              <a:t>；緣分善緣、惡緣、順緣、逆緣、損緣、益緣、增緣、減緣</a:t>
            </a:r>
            <a:r>
              <a:rPr lang="en-US" altLang="zh-TW" sz="3600">
                <a:latin typeface="標楷體"/>
                <a:ea typeface="標楷體" pitchFamily="65" charset="-120"/>
              </a:rPr>
              <a:t>…</a:t>
            </a:r>
            <a:r>
              <a:rPr lang="zh-TW" altLang="en-US" sz="3600">
                <a:ea typeface="標楷體" pitchFamily="65" charset="-120"/>
              </a:rPr>
              <a:t>等等。</a:t>
            </a:r>
          </a:p>
          <a:p>
            <a:pPr marL="354013" indent="-354013">
              <a:lnSpc>
                <a:spcPct val="95000"/>
              </a:lnSpc>
              <a:spcBef>
                <a:spcPct val="10000"/>
              </a:spcBef>
              <a:buClr>
                <a:schemeClr val="accent2"/>
              </a:buClr>
              <a:buSzPct val="75000"/>
              <a:buFont typeface="Wingdings" pitchFamily="2" charset="2"/>
              <a:buChar char="l"/>
              <a:defRPr/>
            </a:pPr>
            <a:r>
              <a:rPr lang="zh-TW" altLang="en-US" sz="3600">
                <a:latin typeface="Times New Roman" pitchFamily="18" charset="0"/>
                <a:ea typeface="標楷體" pitchFamily="65" charset="-120"/>
              </a:rPr>
              <a:t>世間的因果演變，錯綜複雜，最為關鍵的是人的「</a:t>
            </a:r>
            <a:r>
              <a:rPr lang="zh-TW" altLang="en-US" sz="3600">
                <a:solidFill>
                  <a:srgbClr val="0033CC"/>
                </a:solidFill>
                <a:effectLst>
                  <a:outerShdw blurRad="38100" dist="38100" dir="2700000" algn="tl">
                    <a:srgbClr val="C0C0C0"/>
                  </a:outerShdw>
                </a:effectLst>
                <a:latin typeface="Times New Roman" pitchFamily="18" charset="0"/>
                <a:ea typeface="標楷體" pitchFamily="65" charset="-120"/>
              </a:rPr>
              <a:t>存心</a:t>
            </a:r>
            <a:r>
              <a:rPr lang="zh-TW" altLang="en-US" sz="3600">
                <a:latin typeface="Times New Roman" pitchFamily="18" charset="0"/>
                <a:ea typeface="標楷體" pitchFamily="65" charset="-120"/>
              </a:rPr>
              <a:t>」與「</a:t>
            </a:r>
            <a:r>
              <a:rPr lang="zh-TW" altLang="en-US" sz="3600">
                <a:solidFill>
                  <a:srgbClr val="0033CC"/>
                </a:solidFill>
                <a:effectLst>
                  <a:outerShdw blurRad="38100" dist="38100" dir="2700000" algn="tl">
                    <a:srgbClr val="C0C0C0"/>
                  </a:outerShdw>
                </a:effectLst>
                <a:latin typeface="Times New Roman" pitchFamily="18" charset="0"/>
                <a:ea typeface="標楷體" pitchFamily="65" charset="-120"/>
              </a:rPr>
              <a:t>意念</a:t>
            </a:r>
            <a:r>
              <a:rPr lang="zh-TW" altLang="en-US" sz="3600">
                <a:latin typeface="Times New Roman" pitchFamily="18" charset="0"/>
                <a:ea typeface="標楷體" pitchFamily="65" charset="-120"/>
              </a:rPr>
              <a:t>」。</a:t>
            </a:r>
          </a:p>
          <a:p>
            <a:pPr marL="354013" indent="-354013">
              <a:lnSpc>
                <a:spcPct val="95000"/>
              </a:lnSpc>
              <a:spcBef>
                <a:spcPct val="10000"/>
              </a:spcBef>
              <a:buClr>
                <a:schemeClr val="accent2"/>
              </a:buClr>
              <a:buSzPct val="75000"/>
              <a:buFont typeface="Wingdings" pitchFamily="2" charset="2"/>
              <a:buChar char="l"/>
              <a:defRPr/>
            </a:pPr>
            <a:r>
              <a:rPr lang="zh-TW" altLang="en-US" sz="3600">
                <a:latin typeface="Times New Roman" pitchFamily="18" charset="0"/>
                <a:ea typeface="標楷體" pitchFamily="65" charset="-120"/>
              </a:rPr>
              <a:t>每一個人在面對事務的因緣變化時的理解、判斷、反應和抉擇，都未必相同，甚至於有極大的差異；是故，即使因緣相同或相似，果報未必相同，甚至有天壤之別。</a:t>
            </a:r>
          </a:p>
        </p:txBody>
      </p:sp>
      <p:sp>
        <p:nvSpPr>
          <p:cNvPr id="4" name="投影片編號版面配置區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3775B903-4479-4B6E-A883-A6C2D770F7BF}" type="slidenum">
              <a:rPr kumimoji="0" lang="zh-TW" altLang="en-US" sz="1200">
                <a:solidFill>
                  <a:schemeClr val="tx1">
                    <a:tint val="75000"/>
                  </a:schemeClr>
                </a:solidFill>
                <a:latin typeface="+mn-lt"/>
                <a:ea typeface="+mn-ea"/>
              </a:rPr>
              <a:pPr algn="r" fontAlgn="auto">
                <a:spcBef>
                  <a:spcPts val="0"/>
                </a:spcBef>
                <a:spcAft>
                  <a:spcPts val="0"/>
                </a:spcAft>
                <a:defRPr/>
              </a:pPr>
              <a:t>15</a:t>
            </a:fld>
            <a:endParaRPr kumimoji="0" lang="zh-TW" altLang="en-US" sz="1200">
              <a:solidFill>
                <a:schemeClr val="tx1">
                  <a:tint val="75000"/>
                </a:schemeClr>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Righ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strips(downRigh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39750" y="692150"/>
            <a:ext cx="8064500" cy="5545138"/>
          </a:xfrm>
          <a:prstGeom prst="rect">
            <a:avLst/>
          </a:prstGeom>
          <a:noFill/>
          <a:ln w="9525">
            <a:noFill/>
            <a:miter lim="800000"/>
            <a:headEnd/>
            <a:tailEnd/>
          </a:ln>
          <a:effectLst/>
        </p:spPr>
        <p:txBody>
          <a:bodyPr/>
          <a:lstStyle/>
          <a:p>
            <a:pPr marL="342900" indent="-342900">
              <a:lnSpc>
                <a:spcPct val="95000"/>
              </a:lnSpc>
              <a:spcBef>
                <a:spcPct val="10000"/>
              </a:spcBef>
              <a:buClr>
                <a:schemeClr val="accent2"/>
              </a:buClr>
              <a:buSzPct val="75000"/>
              <a:buFont typeface="Wingdings" pitchFamily="2" charset="2"/>
              <a:buChar char="l"/>
              <a:defRPr/>
            </a:pPr>
            <a:r>
              <a:rPr lang="zh-TW" altLang="en-US" sz="3600">
                <a:solidFill>
                  <a:schemeClr val="hlink"/>
                </a:solidFill>
                <a:effectLst>
                  <a:outerShdw blurRad="38100" dist="38100" dir="2700000" algn="tl">
                    <a:srgbClr val="C0C0C0"/>
                  </a:outerShdw>
                </a:effectLst>
                <a:ea typeface="標楷體" pitchFamily="65" charset="-120"/>
              </a:rPr>
              <a:t>因緣法</a:t>
            </a:r>
            <a:r>
              <a:rPr lang="zh-TW" altLang="en-US" sz="3600">
                <a:ea typeface="標楷體" pitchFamily="65" charset="-120"/>
              </a:rPr>
              <a:t>與</a:t>
            </a:r>
            <a:r>
              <a:rPr lang="zh-TW" altLang="en-US" sz="3600">
                <a:solidFill>
                  <a:schemeClr val="hlink"/>
                </a:solidFill>
                <a:effectLst>
                  <a:outerShdw blurRad="38100" dist="38100" dir="2700000" algn="tl">
                    <a:srgbClr val="C0C0C0"/>
                  </a:outerShdw>
                </a:effectLst>
                <a:ea typeface="標楷體" pitchFamily="65" charset="-120"/>
              </a:rPr>
              <a:t>空性</a:t>
            </a:r>
            <a:r>
              <a:rPr lang="zh-TW" altLang="en-US" sz="3600">
                <a:ea typeface="標楷體" pitchFamily="65" charset="-120"/>
              </a:rPr>
              <a:t>是事物與現象一體之兩面。同時說明了事物及現象變化的</a:t>
            </a:r>
            <a:r>
              <a:rPr lang="zh-TW" altLang="en-US" sz="3600">
                <a:solidFill>
                  <a:srgbClr val="CC00CC"/>
                </a:solidFill>
                <a:effectLst>
                  <a:outerShdw blurRad="38100" dist="38100" dir="2700000" algn="tl">
                    <a:srgbClr val="C0C0C0"/>
                  </a:outerShdw>
                </a:effectLst>
                <a:ea typeface="標楷體" pitchFamily="65" charset="-120"/>
              </a:rPr>
              <a:t>積極面與開放性</a:t>
            </a:r>
            <a:r>
              <a:rPr lang="zh-TW" altLang="en-US" sz="3600">
                <a:ea typeface="標楷體" pitchFamily="65" charset="-120"/>
              </a:rPr>
              <a:t>，另一方面也說明了人類在面對諸法時所作出</a:t>
            </a:r>
            <a:r>
              <a:rPr lang="zh-TW" altLang="en-US" sz="3600">
                <a:solidFill>
                  <a:srgbClr val="CC00CC"/>
                </a:solidFill>
                <a:effectLst>
                  <a:outerShdw blurRad="38100" dist="38100" dir="2700000" algn="tl">
                    <a:srgbClr val="C0C0C0"/>
                  </a:outerShdw>
                </a:effectLst>
                <a:ea typeface="標楷體" pitchFamily="65" charset="-120"/>
              </a:rPr>
              <a:t>抉擇與行為的開放性</a:t>
            </a:r>
            <a:r>
              <a:rPr lang="zh-TW" altLang="en-US" sz="3600">
                <a:ea typeface="標楷體" pitchFamily="65" charset="-120"/>
              </a:rPr>
              <a:t>。</a:t>
            </a:r>
          </a:p>
          <a:p>
            <a:pPr marL="342900" indent="-342900">
              <a:lnSpc>
                <a:spcPct val="95000"/>
              </a:lnSpc>
              <a:spcBef>
                <a:spcPct val="5000"/>
              </a:spcBef>
              <a:buClr>
                <a:schemeClr val="accent2"/>
              </a:buClr>
              <a:buSzPct val="75000"/>
              <a:buFont typeface="Wingdings" pitchFamily="2" charset="2"/>
              <a:buChar char="l"/>
              <a:defRPr/>
            </a:pPr>
            <a:r>
              <a:rPr kumimoji="0" lang="zh-TW" altLang="en-US" sz="3600">
                <a:latin typeface="Times New Roman" pitchFamily="18" charset="0"/>
                <a:ea typeface="標楷體" pitchFamily="65" charset="-120"/>
              </a:rPr>
              <a:t>眾生集體的共業，因為積重難返，很難一時改變，但個人的行為業力，絕對可以自我轉變、自行耕耘，以累積</a:t>
            </a:r>
            <a:r>
              <a:rPr kumimoji="0" lang="zh-TW" altLang="en-US" sz="3600">
                <a:solidFill>
                  <a:srgbClr val="CC00CC"/>
                </a:solidFill>
                <a:effectLst>
                  <a:outerShdw blurRad="38100" dist="38100" dir="2700000" algn="tl">
                    <a:srgbClr val="C0C0C0"/>
                  </a:outerShdw>
                </a:effectLst>
                <a:latin typeface="Times New Roman" pitchFamily="18" charset="0"/>
                <a:ea typeface="標楷體" pitchFamily="65" charset="-120"/>
              </a:rPr>
              <a:t>智慧</a:t>
            </a:r>
            <a:r>
              <a:rPr kumimoji="0" lang="zh-TW" altLang="en-US" sz="3600">
                <a:latin typeface="Times New Roman" pitchFamily="18" charset="0"/>
                <a:ea typeface="標楷體" pitchFamily="65" charset="-120"/>
              </a:rPr>
              <a:t>與</a:t>
            </a:r>
            <a:r>
              <a:rPr kumimoji="0" lang="zh-TW" altLang="en-US" sz="3600">
                <a:solidFill>
                  <a:srgbClr val="CC00CC"/>
                </a:solidFill>
                <a:effectLst>
                  <a:outerShdw blurRad="38100" dist="38100" dir="2700000" algn="tl">
                    <a:srgbClr val="C0C0C0"/>
                  </a:outerShdw>
                </a:effectLst>
                <a:latin typeface="Times New Roman" pitchFamily="18" charset="0"/>
                <a:ea typeface="標楷體" pitchFamily="65" charset="-120"/>
              </a:rPr>
              <a:t>福德</a:t>
            </a:r>
            <a:r>
              <a:rPr kumimoji="0" lang="zh-TW" altLang="en-US" sz="3600">
                <a:latin typeface="Times New Roman" pitchFamily="18" charset="0"/>
                <a:ea typeface="標楷體" pitchFamily="65" charset="-120"/>
              </a:rPr>
              <a:t>的資糧，當因緣具足時，生命即可自在。</a:t>
            </a:r>
            <a:endParaRPr lang="zh-TW" altLang="en-US" sz="3600">
              <a:latin typeface="Times New Roman" pitchFamily="18" charset="0"/>
              <a:ea typeface="標楷體" pitchFamily="65" charset="-120"/>
            </a:endParaRPr>
          </a:p>
        </p:txBody>
      </p:sp>
      <p:sp>
        <p:nvSpPr>
          <p:cNvPr id="4" name="投影片編號版面配置區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89C2AF1-3C0A-424D-BE4B-42774C6B10F3}" type="slidenum">
              <a:rPr kumimoji="0" lang="zh-TW" altLang="en-US" sz="1200">
                <a:solidFill>
                  <a:schemeClr val="tx1">
                    <a:tint val="75000"/>
                  </a:schemeClr>
                </a:solidFill>
                <a:latin typeface="+mn-lt"/>
                <a:ea typeface="+mn-ea"/>
              </a:rPr>
              <a:pPr algn="r" fontAlgn="auto">
                <a:spcBef>
                  <a:spcPts val="0"/>
                </a:spcBef>
                <a:spcAft>
                  <a:spcPts val="0"/>
                </a:spcAft>
                <a:defRPr/>
              </a:pPr>
              <a:t>16</a:t>
            </a:fld>
            <a:endParaRPr kumimoji="0" lang="zh-TW" altLang="en-US" sz="1200">
              <a:solidFill>
                <a:schemeClr val="tx1">
                  <a:tint val="75000"/>
                </a:schemeClr>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Righ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11188" y="765175"/>
            <a:ext cx="7921625" cy="4176713"/>
          </a:xfrm>
          <a:prstGeom prst="rect">
            <a:avLst/>
          </a:prstGeom>
          <a:noFill/>
          <a:ln w="9525">
            <a:noFill/>
            <a:miter lim="800000"/>
            <a:headEnd/>
            <a:tailEnd/>
          </a:ln>
          <a:effectLst/>
        </p:spPr>
        <p:txBody>
          <a:bodyPr/>
          <a:lstStyle/>
          <a:p>
            <a:pPr marL="342900" indent="-342900">
              <a:spcBef>
                <a:spcPct val="20000"/>
              </a:spcBef>
              <a:buClr>
                <a:schemeClr val="accent2"/>
              </a:buClr>
              <a:buSzPct val="75000"/>
              <a:buFont typeface="Wingdings" pitchFamily="2" charset="2"/>
              <a:buChar char="l"/>
              <a:defRPr/>
            </a:pPr>
            <a:r>
              <a:rPr lang="zh-TW" altLang="en-US" sz="3600">
                <a:solidFill>
                  <a:srgbClr val="CC00CC"/>
                </a:solidFill>
                <a:effectLst>
                  <a:outerShdw blurRad="38100" dist="38100" dir="2700000" algn="tl">
                    <a:srgbClr val="C0C0C0"/>
                  </a:outerShdw>
                </a:effectLst>
                <a:latin typeface="Times New Roman" pitchFamily="18" charset="0"/>
                <a:ea typeface="標楷體" pitchFamily="65" charset="-120"/>
              </a:rPr>
              <a:t>抉擇與作為的開放性</a:t>
            </a:r>
            <a:r>
              <a:rPr lang="zh-TW" altLang="en-US" sz="3600">
                <a:latin typeface="Times New Roman" pitchFamily="18" charset="0"/>
                <a:ea typeface="標楷體" pitchFamily="65" charset="-120"/>
              </a:rPr>
              <a:t>，即表示個人必須為自己的抉擇與作為完全負責，</a:t>
            </a:r>
            <a:r>
              <a:rPr lang="zh-TW" altLang="en-US" sz="3600" u="sng">
                <a:solidFill>
                  <a:schemeClr val="folHlink"/>
                </a:solidFill>
                <a:effectLst>
                  <a:outerShdw blurRad="38100" dist="38100" dir="2700000" algn="tl">
                    <a:srgbClr val="C0C0C0"/>
                  </a:outerShdw>
                </a:effectLst>
                <a:latin typeface="Times New Roman" pitchFamily="18" charset="0"/>
                <a:ea typeface="標楷體" pitchFamily="65" charset="-120"/>
              </a:rPr>
              <a:t>抉擇的自由</a:t>
            </a:r>
            <a:r>
              <a:rPr lang="zh-TW" altLang="en-US" sz="3600" u="sng">
                <a:latin typeface="Times New Roman" pitchFamily="18" charset="0"/>
                <a:ea typeface="標楷體" pitchFamily="65" charset="-120"/>
              </a:rPr>
              <a:t>與</a:t>
            </a:r>
            <a:r>
              <a:rPr lang="zh-TW" altLang="en-US" sz="3600" u="sng">
                <a:solidFill>
                  <a:schemeClr val="folHlink"/>
                </a:solidFill>
                <a:effectLst>
                  <a:outerShdw blurRad="38100" dist="38100" dir="2700000" algn="tl">
                    <a:srgbClr val="C0C0C0"/>
                  </a:outerShdw>
                </a:effectLst>
                <a:latin typeface="Times New Roman" pitchFamily="18" charset="0"/>
                <a:ea typeface="標楷體" pitchFamily="65" charset="-120"/>
              </a:rPr>
              <a:t>責任的歸屬</a:t>
            </a:r>
            <a:r>
              <a:rPr lang="zh-TW" altLang="en-US" sz="3600" u="sng">
                <a:latin typeface="Times New Roman" pitchFamily="18" charset="0"/>
                <a:ea typeface="標楷體" pitchFamily="65" charset="-120"/>
              </a:rPr>
              <a:t>是</a:t>
            </a:r>
            <a:r>
              <a:rPr lang="zh-TW" altLang="en-US" sz="3600" u="sng">
                <a:solidFill>
                  <a:schemeClr val="folHlink"/>
                </a:solidFill>
                <a:effectLst>
                  <a:outerShdw blurRad="38100" dist="38100" dir="2700000" algn="tl">
                    <a:srgbClr val="C0C0C0"/>
                  </a:outerShdw>
                </a:effectLst>
                <a:latin typeface="Times New Roman" pitchFamily="18" charset="0"/>
                <a:ea typeface="標楷體" pitchFamily="65" charset="-120"/>
              </a:rPr>
              <a:t>個人行為因果</a:t>
            </a:r>
            <a:r>
              <a:rPr lang="zh-TW" altLang="en-US" sz="3600" u="sng">
                <a:latin typeface="Times New Roman" pitchFamily="18" charset="0"/>
                <a:ea typeface="標楷體" pitchFamily="65" charset="-120"/>
              </a:rPr>
              <a:t>的一體兩面，深具倫理學的意涵。</a:t>
            </a:r>
          </a:p>
          <a:p>
            <a:pPr marL="342900" indent="-342900">
              <a:spcBef>
                <a:spcPct val="20000"/>
              </a:spcBef>
              <a:buClr>
                <a:schemeClr val="accent2"/>
              </a:buClr>
              <a:buSzPct val="75000"/>
              <a:buFont typeface="Wingdings" pitchFamily="2" charset="2"/>
              <a:buChar char="l"/>
              <a:defRPr/>
            </a:pPr>
            <a:r>
              <a:rPr lang="zh-TW" altLang="en-US" sz="3600">
                <a:solidFill>
                  <a:schemeClr val="folHlink"/>
                </a:solidFill>
                <a:effectLst>
                  <a:outerShdw blurRad="38100" dist="38100" dir="2700000" algn="tl">
                    <a:srgbClr val="C0C0C0"/>
                  </a:outerShdw>
                </a:effectLst>
                <a:latin typeface="Times New Roman" pitchFamily="18" charset="0"/>
                <a:ea typeface="標楷體" pitchFamily="65" charset="-120"/>
              </a:rPr>
              <a:t>緣起與空性的積極面</a:t>
            </a:r>
            <a:r>
              <a:rPr lang="zh-TW" altLang="en-US" sz="3600">
                <a:latin typeface="Times New Roman" pitchFamily="18" charset="0"/>
                <a:ea typeface="標楷體" pitchFamily="65" charset="-120"/>
              </a:rPr>
              <a:t>，表示人類可以</a:t>
            </a:r>
            <a:r>
              <a:rPr lang="zh-TW" altLang="en-US" sz="3600">
                <a:solidFill>
                  <a:schemeClr val="folHlink"/>
                </a:solidFill>
                <a:effectLst>
                  <a:outerShdw blurRad="38100" dist="38100" dir="2700000" algn="tl">
                    <a:srgbClr val="C0C0C0"/>
                  </a:outerShdw>
                </a:effectLst>
                <a:latin typeface="Times New Roman" pitchFamily="18" charset="0"/>
                <a:ea typeface="標楷體" pitchFamily="65" charset="-120"/>
              </a:rPr>
              <a:t>破壞</a:t>
            </a:r>
            <a:r>
              <a:rPr lang="zh-TW" altLang="en-US" sz="3600">
                <a:latin typeface="Times New Roman" pitchFamily="18" charset="0"/>
                <a:ea typeface="標楷體" pitchFamily="65" charset="-120"/>
              </a:rPr>
              <a:t>也可以</a:t>
            </a:r>
            <a:r>
              <a:rPr lang="zh-TW" altLang="en-US" sz="3600">
                <a:solidFill>
                  <a:schemeClr val="folHlink"/>
                </a:solidFill>
                <a:effectLst>
                  <a:outerShdw blurRad="38100" dist="38100" dir="2700000" algn="tl">
                    <a:srgbClr val="C0C0C0"/>
                  </a:outerShdw>
                </a:effectLst>
                <a:latin typeface="Times New Roman" pitchFamily="18" charset="0"/>
                <a:ea typeface="標楷體" pitchFamily="65" charset="-120"/>
              </a:rPr>
              <a:t>建設</a:t>
            </a:r>
            <a:r>
              <a:rPr lang="zh-TW" altLang="en-US" sz="3600">
                <a:latin typeface="Times New Roman" pitchFamily="18" charset="0"/>
                <a:ea typeface="標楷體" pitchFamily="65" charset="-120"/>
              </a:rPr>
              <a:t>人間世界，</a:t>
            </a:r>
            <a:r>
              <a:rPr lang="zh-TW" altLang="en-US" sz="3600">
                <a:solidFill>
                  <a:schemeClr val="folHlink"/>
                </a:solidFill>
                <a:effectLst>
                  <a:outerShdw blurRad="38100" dist="38100" dir="2700000" algn="tl">
                    <a:srgbClr val="C0C0C0"/>
                  </a:outerShdw>
                </a:effectLst>
                <a:latin typeface="Times New Roman" pitchFamily="18" charset="0"/>
                <a:ea typeface="標楷體" pitchFamily="65" charset="-120"/>
              </a:rPr>
              <a:t>端看人類的心態如何</a:t>
            </a:r>
            <a:r>
              <a:rPr lang="zh-TW" altLang="en-US" sz="3600">
                <a:latin typeface="Times New Roman" pitchFamily="18" charset="0"/>
                <a:ea typeface="標楷體" pitchFamily="65" charset="-120"/>
              </a:rPr>
              <a:t>。</a:t>
            </a:r>
          </a:p>
        </p:txBody>
      </p:sp>
      <p:sp>
        <p:nvSpPr>
          <p:cNvPr id="4" name="投影片編號版面配置區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BBE2651-B30B-4B4D-9B03-66E12E001EB3}" type="slidenum">
              <a:rPr kumimoji="0" lang="zh-TW" altLang="en-US" sz="1200">
                <a:solidFill>
                  <a:schemeClr val="tx1">
                    <a:tint val="75000"/>
                  </a:schemeClr>
                </a:solidFill>
                <a:latin typeface="+mn-lt"/>
                <a:ea typeface="+mn-ea"/>
              </a:rPr>
              <a:pPr algn="r" fontAlgn="auto">
                <a:spcBef>
                  <a:spcPts val="0"/>
                </a:spcBef>
                <a:spcAft>
                  <a:spcPts val="0"/>
                </a:spcAft>
                <a:defRPr/>
              </a:pPr>
              <a:t>17</a:t>
            </a:fld>
            <a:endParaRPr kumimoji="0" lang="zh-TW" altLang="en-US" sz="1200">
              <a:solidFill>
                <a:schemeClr val="tx1">
                  <a:tint val="75000"/>
                </a:schemeClr>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Righ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84213" y="836613"/>
            <a:ext cx="7848600" cy="5040312"/>
          </a:xfrm>
          <a:prstGeom prst="rect">
            <a:avLst/>
          </a:prstGeom>
          <a:noFill/>
          <a:ln w="9525">
            <a:noFill/>
            <a:miter lim="800000"/>
            <a:headEnd/>
            <a:tailEnd/>
          </a:ln>
          <a:effectLst/>
        </p:spPr>
        <p:txBody>
          <a:bodyPr/>
          <a:lstStyle/>
          <a:p>
            <a:pPr marL="266700" indent="-266700">
              <a:buClr>
                <a:schemeClr val="accent2"/>
              </a:buClr>
              <a:buSzPct val="75000"/>
              <a:buFont typeface="Wingdings" pitchFamily="2" charset="2"/>
              <a:buChar char="l"/>
              <a:defRPr/>
            </a:pPr>
            <a:r>
              <a:rPr kumimoji="0" lang="zh-TW" altLang="en-US" sz="3600">
                <a:ea typeface="標楷體" pitchFamily="65" charset="-120"/>
              </a:rPr>
              <a:t>每個人的</a:t>
            </a:r>
            <a:r>
              <a:rPr kumimoji="0" lang="zh-TW" altLang="en-US" sz="3600">
                <a:solidFill>
                  <a:schemeClr val="folHlink"/>
                </a:solidFill>
                <a:effectLst>
                  <a:outerShdw blurRad="38100" dist="38100" dir="2700000" algn="tl">
                    <a:srgbClr val="C0C0C0"/>
                  </a:outerShdw>
                </a:effectLst>
                <a:ea typeface="標楷體" pitchFamily="65" charset="-120"/>
              </a:rPr>
              <a:t>「</a:t>
            </a:r>
            <a:r>
              <a:rPr kumimoji="0" lang="zh-TW" altLang="en-US" sz="3600">
                <a:solidFill>
                  <a:srgbClr val="CC00CC"/>
                </a:solidFill>
                <a:effectLst>
                  <a:outerShdw blurRad="38100" dist="38100" dir="2700000" algn="tl">
                    <a:srgbClr val="C0C0C0"/>
                  </a:outerShdw>
                </a:effectLst>
                <a:ea typeface="標楷體" pitchFamily="65" charset="-120"/>
              </a:rPr>
              <a:t>智慧</a:t>
            </a:r>
            <a:r>
              <a:rPr kumimoji="0" lang="zh-TW" altLang="en-US" sz="3600">
                <a:solidFill>
                  <a:schemeClr val="folHlink"/>
                </a:solidFill>
                <a:effectLst>
                  <a:outerShdw blurRad="38100" dist="38100" dir="2700000" algn="tl">
                    <a:srgbClr val="C0C0C0"/>
                  </a:outerShdw>
                </a:effectLst>
                <a:ea typeface="標楷體" pitchFamily="65" charset="-120"/>
              </a:rPr>
              <a:t>」</a:t>
            </a:r>
            <a:r>
              <a:rPr kumimoji="0" lang="zh-TW" altLang="en-US" sz="3600">
                <a:ea typeface="標楷體" pitchFamily="65" charset="-120"/>
              </a:rPr>
              <a:t>與</a:t>
            </a:r>
            <a:r>
              <a:rPr kumimoji="0" lang="zh-TW" altLang="en-US" sz="3600">
                <a:solidFill>
                  <a:schemeClr val="folHlink"/>
                </a:solidFill>
                <a:effectLst>
                  <a:outerShdw blurRad="38100" dist="38100" dir="2700000" algn="tl">
                    <a:srgbClr val="C0C0C0"/>
                  </a:outerShdw>
                </a:effectLst>
                <a:ea typeface="標楷體" pitchFamily="65" charset="-120"/>
              </a:rPr>
              <a:t>「</a:t>
            </a:r>
            <a:r>
              <a:rPr kumimoji="0" lang="zh-TW" altLang="en-US" sz="3600">
                <a:solidFill>
                  <a:srgbClr val="CC00CC"/>
                </a:solidFill>
                <a:effectLst>
                  <a:outerShdw blurRad="38100" dist="38100" dir="2700000" algn="tl">
                    <a:srgbClr val="C0C0C0"/>
                  </a:outerShdw>
                </a:effectLst>
                <a:ea typeface="標楷體" pitchFamily="65" charset="-120"/>
              </a:rPr>
              <a:t>福德</a:t>
            </a:r>
            <a:r>
              <a:rPr kumimoji="0" lang="zh-TW" altLang="en-US" sz="3600">
                <a:solidFill>
                  <a:schemeClr val="folHlink"/>
                </a:solidFill>
                <a:effectLst>
                  <a:outerShdw blurRad="38100" dist="38100" dir="2700000" algn="tl">
                    <a:srgbClr val="C0C0C0"/>
                  </a:outerShdw>
                </a:effectLst>
                <a:ea typeface="標楷體" pitchFamily="65" charset="-120"/>
              </a:rPr>
              <a:t>」</a:t>
            </a:r>
            <a:r>
              <a:rPr kumimoji="0" lang="zh-TW" altLang="en-US" sz="3600">
                <a:ea typeface="標楷體" pitchFamily="65" charset="-120"/>
              </a:rPr>
              <a:t>因緣，就有如</a:t>
            </a:r>
            <a:r>
              <a:rPr kumimoji="0" lang="zh-TW" altLang="en-US" sz="3600">
                <a:solidFill>
                  <a:srgbClr val="CC00CC"/>
                </a:solidFill>
                <a:effectLst>
                  <a:outerShdw blurRad="38100" dist="38100" dir="2700000" algn="tl">
                    <a:srgbClr val="C0C0C0"/>
                  </a:outerShdw>
                </a:effectLst>
                <a:ea typeface="標楷體" pitchFamily="65" charset="-120"/>
              </a:rPr>
              <a:t>車之兩輪、鳥之雙翼</a:t>
            </a:r>
            <a:r>
              <a:rPr kumimoji="0" lang="zh-TW" altLang="en-US" sz="3600">
                <a:ea typeface="標楷體" pitchFamily="65" charset="-120"/>
              </a:rPr>
              <a:t>，在人生的道路上要能遠行，二者缺一不可。</a:t>
            </a:r>
          </a:p>
          <a:p>
            <a:pPr marL="266700" indent="-266700">
              <a:buClr>
                <a:schemeClr val="accent2"/>
              </a:buClr>
              <a:buSzPct val="75000"/>
              <a:buFont typeface="Wingdings" pitchFamily="2" charset="2"/>
              <a:buChar char="l"/>
              <a:defRPr/>
            </a:pPr>
            <a:r>
              <a:rPr kumimoji="0" lang="zh-TW" altLang="en-US" sz="3600">
                <a:latin typeface="Times New Roman" pitchFamily="18" charset="0"/>
                <a:ea typeface="標楷體" pitchFamily="65" charset="-120"/>
              </a:rPr>
              <a:t>個人的增長</a:t>
            </a:r>
            <a:r>
              <a:rPr kumimoji="0" lang="zh-TW" altLang="en-US" sz="3600">
                <a:solidFill>
                  <a:schemeClr val="folHlink"/>
                </a:solidFill>
                <a:effectLst>
                  <a:outerShdw blurRad="38100" dist="38100" dir="2700000" algn="tl">
                    <a:srgbClr val="C0C0C0"/>
                  </a:outerShdw>
                </a:effectLst>
                <a:latin typeface="Times New Roman" pitchFamily="18" charset="0"/>
                <a:ea typeface="標楷體" pitchFamily="65" charset="-120"/>
              </a:rPr>
              <a:t>智慧</a:t>
            </a:r>
            <a:r>
              <a:rPr kumimoji="0" lang="zh-TW" altLang="en-US" sz="3600">
                <a:latin typeface="Times New Roman" pitchFamily="18" charset="0"/>
                <a:ea typeface="標楷體" pitchFamily="65" charset="-120"/>
              </a:rPr>
              <a:t>因緣，就是要有良師益友多</a:t>
            </a:r>
            <a:r>
              <a:rPr kumimoji="0" lang="zh-TW" altLang="en-US" sz="3600">
                <a:solidFill>
                  <a:schemeClr val="folHlink"/>
                </a:solidFill>
                <a:effectLst>
                  <a:outerShdw blurRad="38100" dist="38100" dir="2700000" algn="tl">
                    <a:srgbClr val="C0C0C0"/>
                  </a:outerShdw>
                </a:effectLst>
                <a:latin typeface="Times New Roman" pitchFamily="18" charset="0"/>
                <a:ea typeface="標楷體" pitchFamily="65" charset="-120"/>
              </a:rPr>
              <a:t>親近善知識</a:t>
            </a:r>
            <a:r>
              <a:rPr kumimoji="0" lang="zh-TW" altLang="en-US" sz="3600">
                <a:latin typeface="Times New Roman" pitchFamily="18" charset="0"/>
                <a:ea typeface="標楷體" pitchFamily="65" charset="-120"/>
              </a:rPr>
              <a:t>，</a:t>
            </a:r>
            <a:r>
              <a:rPr kumimoji="0" lang="zh-TW" altLang="en-US" sz="3600">
                <a:solidFill>
                  <a:schemeClr val="folHlink"/>
                </a:solidFill>
                <a:effectLst>
                  <a:outerShdw blurRad="38100" dist="38100" dir="2700000" algn="tl">
                    <a:srgbClr val="C0C0C0"/>
                  </a:outerShdw>
                </a:effectLst>
                <a:latin typeface="Times New Roman" pitchFamily="18" charset="0"/>
                <a:ea typeface="標楷體" pitchFamily="65" charset="-120"/>
              </a:rPr>
              <a:t>深入經藏</a:t>
            </a:r>
            <a:r>
              <a:rPr kumimoji="0" lang="zh-TW" altLang="en-US" sz="3600">
                <a:latin typeface="Times New Roman" pitchFamily="18" charset="0"/>
                <a:ea typeface="標楷體" pitchFamily="65" charset="-120"/>
              </a:rPr>
              <a:t>，</a:t>
            </a:r>
            <a:r>
              <a:rPr kumimoji="0" lang="zh-TW" altLang="en-US" sz="3600">
                <a:solidFill>
                  <a:schemeClr val="folHlink"/>
                </a:solidFill>
                <a:effectLst>
                  <a:outerShdw blurRad="38100" dist="38100" dir="2700000" algn="tl">
                    <a:srgbClr val="C0C0C0"/>
                  </a:outerShdw>
                </a:effectLst>
                <a:latin typeface="Times New Roman" pitchFamily="18" charset="0"/>
                <a:ea typeface="標楷體" pitchFamily="65" charset="-120"/>
              </a:rPr>
              <a:t>勤求佛法</a:t>
            </a:r>
            <a:r>
              <a:rPr kumimoji="0" lang="zh-TW" altLang="en-US" sz="3600">
                <a:latin typeface="Times New Roman" pitchFamily="18" charset="0"/>
                <a:ea typeface="標楷體" pitchFamily="65" charset="-120"/>
              </a:rPr>
              <a:t>，</a:t>
            </a:r>
            <a:r>
              <a:rPr kumimoji="0" lang="zh-TW" altLang="en-US" sz="3600">
                <a:solidFill>
                  <a:schemeClr val="folHlink"/>
                </a:solidFill>
                <a:effectLst>
                  <a:outerShdw blurRad="38100" dist="38100" dir="2700000" algn="tl">
                    <a:srgbClr val="C0C0C0"/>
                  </a:outerShdw>
                </a:effectLst>
                <a:latin typeface="Times New Roman" pitchFamily="18" charset="0"/>
                <a:ea typeface="標楷體" pitchFamily="65" charset="-120"/>
              </a:rPr>
              <a:t>解行並重</a:t>
            </a:r>
            <a:r>
              <a:rPr lang="zh-TW" altLang="en-US" sz="3600">
                <a:latin typeface="Times New Roman" pitchFamily="18" charset="0"/>
                <a:ea typeface="標楷體" pitchFamily="65" charset="-120"/>
              </a:rPr>
              <a:t>。</a:t>
            </a:r>
          </a:p>
          <a:p>
            <a:pPr marL="266700" indent="-266700">
              <a:buClr>
                <a:schemeClr val="accent2"/>
              </a:buClr>
              <a:buSzPct val="75000"/>
              <a:buFont typeface="Wingdings" pitchFamily="2" charset="2"/>
              <a:buChar char="l"/>
              <a:defRPr/>
            </a:pPr>
            <a:r>
              <a:rPr kumimoji="0" lang="zh-TW" altLang="en-US" sz="3600">
                <a:latin typeface="Times New Roman" pitchFamily="18" charset="0"/>
                <a:ea typeface="標楷體" pitchFamily="65" charset="-120"/>
              </a:rPr>
              <a:t>個人的增長</a:t>
            </a:r>
            <a:r>
              <a:rPr kumimoji="0" lang="zh-TW" altLang="en-US" sz="3600">
                <a:solidFill>
                  <a:schemeClr val="folHlink"/>
                </a:solidFill>
                <a:effectLst>
                  <a:outerShdw blurRad="38100" dist="38100" dir="2700000" algn="tl">
                    <a:srgbClr val="C0C0C0"/>
                  </a:outerShdw>
                </a:effectLst>
                <a:latin typeface="Times New Roman" pitchFamily="18" charset="0"/>
                <a:ea typeface="標楷體" pitchFamily="65" charset="-120"/>
              </a:rPr>
              <a:t>福德</a:t>
            </a:r>
            <a:r>
              <a:rPr kumimoji="0" lang="zh-TW" altLang="en-US" sz="3600">
                <a:latin typeface="Times New Roman" pitchFamily="18" charset="0"/>
                <a:ea typeface="標楷體" pitchFamily="65" charset="-120"/>
              </a:rPr>
              <a:t>因緣，就是要</a:t>
            </a:r>
            <a:r>
              <a:rPr kumimoji="0" lang="zh-TW" altLang="en-US" sz="3600">
                <a:solidFill>
                  <a:schemeClr val="folHlink"/>
                </a:solidFill>
                <a:effectLst>
                  <a:outerShdw blurRad="38100" dist="38100" dir="2700000" algn="tl">
                    <a:srgbClr val="C0C0C0"/>
                  </a:outerShdw>
                </a:effectLst>
                <a:latin typeface="Times New Roman" pitchFamily="18" charset="0"/>
                <a:ea typeface="標楷體" pitchFamily="65" charset="-120"/>
              </a:rPr>
              <a:t>發心力行三好</a:t>
            </a:r>
            <a:r>
              <a:rPr kumimoji="0" lang="zh-TW" altLang="en-US" sz="3600">
                <a:latin typeface="Times New Roman" pitchFamily="18" charset="0"/>
                <a:ea typeface="標楷體" pitchFamily="65" charset="-120"/>
              </a:rPr>
              <a:t>，</a:t>
            </a:r>
            <a:r>
              <a:rPr kumimoji="0" lang="zh-TW" altLang="en-US" sz="3600">
                <a:solidFill>
                  <a:schemeClr val="folHlink"/>
                </a:solidFill>
                <a:effectLst>
                  <a:outerShdw blurRad="38100" dist="38100" dir="2700000" algn="tl">
                    <a:srgbClr val="C0C0C0"/>
                  </a:outerShdw>
                </a:effectLst>
                <a:latin typeface="Times New Roman" pitchFamily="18" charset="0"/>
                <a:ea typeface="標楷體" pitchFamily="65" charset="-120"/>
              </a:rPr>
              <a:t>廣結善緣</a:t>
            </a:r>
            <a:r>
              <a:rPr kumimoji="0" lang="zh-TW" altLang="en-US" sz="3600">
                <a:latin typeface="Times New Roman" pitchFamily="18" charset="0"/>
                <a:ea typeface="標楷體" pitchFamily="65" charset="-120"/>
              </a:rPr>
              <a:t>，</a:t>
            </a:r>
            <a:r>
              <a:rPr kumimoji="0" lang="zh-TW" altLang="en-US" sz="3600">
                <a:solidFill>
                  <a:schemeClr val="folHlink"/>
                </a:solidFill>
                <a:effectLst>
                  <a:outerShdw blurRad="38100" dist="38100" dir="2700000" algn="tl">
                    <a:srgbClr val="C0C0C0"/>
                  </a:outerShdw>
                </a:effectLst>
                <a:latin typeface="Times New Roman" pitchFamily="18" charset="0"/>
                <a:ea typeface="標楷體" pitchFamily="65" charset="-120"/>
              </a:rPr>
              <a:t>樂於佈施</a:t>
            </a:r>
            <a:r>
              <a:rPr lang="zh-TW" altLang="en-US" sz="3600">
                <a:latin typeface="Times New Roman" pitchFamily="18" charset="0"/>
                <a:ea typeface="標楷體" pitchFamily="65" charset="-120"/>
              </a:rPr>
              <a:t>。</a:t>
            </a:r>
          </a:p>
        </p:txBody>
      </p:sp>
      <p:sp>
        <p:nvSpPr>
          <p:cNvPr id="4" name="投影片編號版面配置區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E2B9C3B-D767-4AD8-99C1-BBFA2001DBD0}" type="slidenum">
              <a:rPr kumimoji="0" lang="zh-TW" altLang="en-US" sz="1200">
                <a:solidFill>
                  <a:schemeClr val="tx1">
                    <a:tint val="75000"/>
                  </a:schemeClr>
                </a:solidFill>
                <a:latin typeface="+mn-lt"/>
                <a:ea typeface="+mn-ea"/>
              </a:rPr>
              <a:pPr algn="r" fontAlgn="auto">
                <a:spcBef>
                  <a:spcPts val="0"/>
                </a:spcBef>
                <a:spcAft>
                  <a:spcPts val="0"/>
                </a:spcAft>
                <a:defRPr/>
              </a:pPr>
              <a:t>18</a:t>
            </a:fld>
            <a:endParaRPr kumimoji="0" lang="zh-TW" altLang="en-US" sz="1200">
              <a:solidFill>
                <a:schemeClr val="tx1">
                  <a:tint val="75000"/>
                </a:schemeClr>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Righ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strips(downRigh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p:cNvSpPr>
          <p:nvPr>
            <p:ph type="title"/>
          </p:nvPr>
        </p:nvSpPr>
        <p:spPr>
          <a:xfrm>
            <a:off x="539750" y="2133600"/>
            <a:ext cx="7993063" cy="2016125"/>
          </a:xfrm>
        </p:spPr>
        <p:txBody>
          <a:bodyPr/>
          <a:lstStyle/>
          <a:p>
            <a:pPr>
              <a:spcBef>
                <a:spcPct val="20000"/>
              </a:spcBef>
              <a:defRPr/>
            </a:pPr>
            <a:r>
              <a:rPr lang="zh-TW" altLang="en-US" sz="6000" smtClean="0">
                <a:solidFill>
                  <a:schemeClr val="hlink"/>
                </a:solidFill>
                <a:effectLst>
                  <a:outerShdw blurRad="38100" dist="38100" dir="2700000" algn="tl">
                    <a:srgbClr val="C0C0C0"/>
                  </a:outerShdw>
                </a:effectLst>
                <a:latin typeface="標楷體" pitchFamily="65" charset="-120"/>
                <a:ea typeface="標楷體" pitchFamily="65" charset="-120"/>
              </a:rPr>
              <a:t>陸、結語</a:t>
            </a:r>
            <a:br>
              <a:rPr lang="zh-TW" altLang="en-US" sz="6000" smtClean="0">
                <a:solidFill>
                  <a:schemeClr val="hlink"/>
                </a:solidFill>
                <a:effectLst>
                  <a:outerShdw blurRad="38100" dist="38100" dir="2700000" algn="tl">
                    <a:srgbClr val="C0C0C0"/>
                  </a:outerShdw>
                </a:effectLst>
                <a:latin typeface="標楷體" pitchFamily="65" charset="-120"/>
                <a:ea typeface="標楷體" pitchFamily="65" charset="-120"/>
              </a:rPr>
            </a:br>
            <a:r>
              <a:rPr lang="en-US" altLang="zh-TW" sz="6000" smtClean="0">
                <a:solidFill>
                  <a:schemeClr val="hlink"/>
                </a:solidFill>
                <a:effectLst>
                  <a:outerShdw blurRad="38100" dist="38100" dir="2700000" algn="tl">
                    <a:srgbClr val="C0C0C0"/>
                  </a:outerShdw>
                </a:effectLst>
                <a:latin typeface="Times New Roman"/>
                <a:ea typeface="標楷體" pitchFamily="65" charset="-120"/>
                <a:cs typeface="Times New Roman" pitchFamily="18" charset="0"/>
              </a:rPr>
              <a:t>—</a:t>
            </a:r>
            <a:r>
              <a:rPr lang="zh-TW" altLang="en-US" sz="6000" smtClean="0">
                <a:solidFill>
                  <a:schemeClr val="hlink"/>
                </a:solidFill>
                <a:effectLst>
                  <a:outerShdw blurRad="38100" dist="38100" dir="2700000" algn="tl">
                    <a:srgbClr val="C0C0C0"/>
                  </a:outerShdw>
                </a:effectLst>
                <a:latin typeface="標楷體" pitchFamily="65" charset="-120"/>
                <a:ea typeface="標楷體" pitchFamily="65" charset="-120"/>
              </a:rPr>
              <a:t>生命的突破與開展</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9746"/>
                                        </p:tgtEl>
                                        <p:attrNameLst>
                                          <p:attrName>style.visibility</p:attrName>
                                        </p:attrNameLst>
                                      </p:cBhvr>
                                      <p:to>
                                        <p:strVal val="visible"/>
                                      </p:to>
                                    </p:set>
                                    <p:anim calcmode="lin" valueType="num">
                                      <p:cBhvr>
                                        <p:cTn id="7" dur="500" fill="hold"/>
                                        <p:tgtEl>
                                          <p:spTgt spid="159746"/>
                                        </p:tgtEl>
                                        <p:attrNameLst>
                                          <p:attrName>ppt_w</p:attrName>
                                        </p:attrNameLst>
                                      </p:cBhvr>
                                      <p:tavLst>
                                        <p:tav tm="0">
                                          <p:val>
                                            <p:fltVal val="0"/>
                                          </p:val>
                                        </p:tav>
                                        <p:tav tm="100000">
                                          <p:val>
                                            <p:strVal val="#ppt_w"/>
                                          </p:val>
                                        </p:tav>
                                      </p:tavLst>
                                    </p:anim>
                                    <p:anim calcmode="lin" valueType="num">
                                      <p:cBhvr>
                                        <p:cTn id="8" dur="500" fill="hold"/>
                                        <p:tgtEl>
                                          <p:spTgt spid="159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1AD804C-E009-4225-B4DF-D037EE68DF06}" type="slidenum">
              <a:rPr kumimoji="0" lang="zh-TW" altLang="en-US" sz="1200">
                <a:solidFill>
                  <a:schemeClr val="tx1">
                    <a:tint val="75000"/>
                  </a:schemeClr>
                </a:solidFill>
                <a:latin typeface="+mn-lt"/>
                <a:ea typeface="+mn-ea"/>
              </a:rPr>
              <a:pPr algn="r" fontAlgn="auto">
                <a:spcBef>
                  <a:spcPts val="0"/>
                </a:spcBef>
                <a:spcAft>
                  <a:spcPts val="0"/>
                </a:spcAft>
                <a:defRPr/>
              </a:pPr>
              <a:t>2</a:t>
            </a:fld>
            <a:endParaRPr kumimoji="0" lang="zh-TW" altLang="en-US" sz="1200">
              <a:solidFill>
                <a:schemeClr val="tx1">
                  <a:tint val="75000"/>
                </a:schemeClr>
              </a:solidFill>
              <a:latin typeface="+mn-lt"/>
              <a:ea typeface="+mn-ea"/>
            </a:endParaRPr>
          </a:p>
        </p:txBody>
      </p:sp>
      <p:pic>
        <p:nvPicPr>
          <p:cNvPr id="121858" name="Picture 2" descr="「魯夫」的圖片搜尋結果"/>
          <p:cNvPicPr>
            <a:picLocks noChangeAspect="1" noChangeArrowheads="1"/>
          </p:cNvPicPr>
          <p:nvPr/>
        </p:nvPicPr>
        <p:blipFill>
          <a:blip r:embed="rId2"/>
          <a:srcRect/>
          <a:stretch>
            <a:fillRect/>
          </a:stretch>
        </p:blipFill>
        <p:spPr bwMode="auto">
          <a:xfrm>
            <a:off x="7108825" y="4005263"/>
            <a:ext cx="1517650" cy="2268537"/>
          </a:xfrm>
          <a:prstGeom prst="rect">
            <a:avLst/>
          </a:prstGeom>
          <a:noFill/>
          <a:ln w="9525">
            <a:noFill/>
            <a:miter lim="800000"/>
            <a:headEnd/>
            <a:tailEnd/>
          </a:ln>
        </p:spPr>
      </p:pic>
      <p:sp>
        <p:nvSpPr>
          <p:cNvPr id="5" name="Rectangle 2"/>
          <p:cNvSpPr txBox="1">
            <a:spLocks noChangeArrowheads="1"/>
          </p:cNvSpPr>
          <p:nvPr/>
        </p:nvSpPr>
        <p:spPr bwMode="auto">
          <a:xfrm>
            <a:off x="396875" y="1341438"/>
            <a:ext cx="8567738" cy="3382962"/>
          </a:xfrm>
          <a:prstGeom prst="rect">
            <a:avLst/>
          </a:prstGeom>
          <a:noFill/>
          <a:ln w="9525">
            <a:noFill/>
            <a:miter lim="800000"/>
            <a:headEnd/>
            <a:tailEnd/>
          </a:ln>
        </p:spPr>
        <p:txBody>
          <a:bodyPr/>
          <a:lstStyle/>
          <a:p>
            <a:pPr marL="992188" indent="-992188" algn="ctr">
              <a:spcBef>
                <a:spcPct val="20000"/>
              </a:spcBef>
              <a:buFont typeface="Wingdings" pitchFamily="2" charset="2"/>
              <a:buNone/>
              <a:defRPr/>
            </a:pPr>
            <a:r>
              <a:rPr kumimoji="0" lang="zh-TW" altLang="en-US" sz="6000" dirty="0">
                <a:solidFill>
                  <a:srgbClr val="3333FF"/>
                </a:solidFill>
                <a:effectLst>
                  <a:outerShdw blurRad="38100" dist="38100" dir="2700000" algn="tl">
                    <a:srgbClr val="C0C0C0"/>
                  </a:outerShdw>
                </a:effectLst>
                <a:latin typeface="Calibri" pitchFamily="34" charset="0"/>
                <a:ea typeface="標楷體" pitchFamily="65" charset="-120"/>
              </a:rPr>
              <a:t>肆、</a:t>
            </a:r>
            <a:endParaRPr kumimoji="0" lang="en-US" altLang="zh-TW" sz="6000" dirty="0">
              <a:solidFill>
                <a:srgbClr val="3333FF"/>
              </a:solidFill>
              <a:effectLst>
                <a:outerShdw blurRad="38100" dist="38100" dir="2700000" algn="tl">
                  <a:srgbClr val="C0C0C0"/>
                </a:outerShdw>
              </a:effectLst>
              <a:latin typeface="Calibri" pitchFamily="34" charset="0"/>
              <a:ea typeface="標楷體" pitchFamily="65" charset="-120"/>
            </a:endParaRPr>
          </a:p>
          <a:p>
            <a:pPr marL="992188" indent="-992188" algn="ctr">
              <a:spcBef>
                <a:spcPct val="20000"/>
              </a:spcBef>
              <a:buFont typeface="Wingdings" pitchFamily="2" charset="2"/>
              <a:buNone/>
              <a:defRPr/>
            </a:pPr>
            <a:r>
              <a:rPr kumimoji="0" lang="zh-TW" altLang="en-US" sz="6000" dirty="0">
                <a:solidFill>
                  <a:srgbClr val="3333FF"/>
                </a:solidFill>
                <a:effectLst>
                  <a:outerShdw blurRad="38100" dist="38100" dir="2700000" algn="tl">
                    <a:srgbClr val="C0C0C0"/>
                  </a:outerShdw>
                </a:effectLst>
                <a:latin typeface="Calibri" pitchFamily="34" charset="0"/>
                <a:ea typeface="標楷體" pitchFamily="65" charset="-120"/>
              </a:rPr>
              <a:t>壓力調適</a:t>
            </a:r>
          </a:p>
          <a:p>
            <a:pPr marL="992188" indent="-992188" algn="ctr">
              <a:spcBef>
                <a:spcPct val="20000"/>
              </a:spcBef>
              <a:buFont typeface="Wingdings" pitchFamily="2" charset="2"/>
              <a:buNone/>
              <a:defRPr/>
            </a:pPr>
            <a:r>
              <a:rPr kumimoji="0" lang="en-US" altLang="zh-TW" sz="6000" dirty="0">
                <a:solidFill>
                  <a:srgbClr val="3333FF"/>
                </a:solidFill>
                <a:effectLst>
                  <a:outerShdw blurRad="38100" dist="38100" dir="2700000" algn="tl">
                    <a:srgbClr val="C0C0C0"/>
                  </a:outerShdw>
                </a:effectLst>
                <a:latin typeface="Times New Roman" pitchFamily="18" charset="0"/>
                <a:ea typeface="標楷體" pitchFamily="65" charset="-120"/>
                <a:cs typeface="Times New Roman" pitchFamily="18" charset="0"/>
              </a:rPr>
              <a:t>—</a:t>
            </a:r>
            <a:r>
              <a:rPr kumimoji="0" lang="zh-TW" altLang="en-US" sz="6000" dirty="0">
                <a:solidFill>
                  <a:srgbClr val="3333FF"/>
                </a:solidFill>
                <a:effectLst>
                  <a:outerShdw blurRad="38100" dist="38100" dir="2700000" algn="tl">
                    <a:srgbClr val="C0C0C0"/>
                  </a:outerShdw>
                </a:effectLst>
                <a:latin typeface="Calibri" pitchFamily="34" charset="0"/>
                <a:ea typeface="標楷體" pitchFamily="65" charset="-120"/>
              </a:rPr>
              <a:t>如何面對壓力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1" end="1"/>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p:cNvSpPr>
          <p:nvPr>
            <p:ph type="title"/>
          </p:nvPr>
        </p:nvSpPr>
        <p:spPr>
          <a:xfrm>
            <a:off x="611188" y="692150"/>
            <a:ext cx="7920037" cy="1152525"/>
          </a:xfrm>
        </p:spPr>
        <p:txBody>
          <a:bodyPr/>
          <a:lstStyle/>
          <a:p>
            <a:pPr>
              <a:defRPr/>
            </a:pPr>
            <a:r>
              <a:rPr lang="zh-TW" altLang="en-US" smtClean="0">
                <a:solidFill>
                  <a:schemeClr val="hlink"/>
                </a:solidFill>
                <a:effectLst>
                  <a:outerShdw blurRad="38100" dist="38100" dir="2700000" algn="tl">
                    <a:srgbClr val="C0C0C0"/>
                  </a:outerShdw>
                </a:effectLst>
                <a:ea typeface="標楷體" pitchFamily="65" charset="-120"/>
              </a:rPr>
              <a:t>一、生命的參究</a:t>
            </a:r>
            <a:r>
              <a:rPr lang="zh-TW" altLang="en-US" smtClean="0">
                <a:solidFill>
                  <a:schemeClr val="hlink"/>
                </a:solidFill>
                <a:effectLst>
                  <a:outerShdw blurRad="38100" dist="38100" dir="2700000" algn="tl">
                    <a:srgbClr val="C0C0C0"/>
                  </a:outerShdw>
                </a:effectLst>
                <a:latin typeface="Times New Roman" pitchFamily="18" charset="0"/>
                <a:ea typeface="標楷體" pitchFamily="65" charset="-120"/>
                <a:cs typeface="Times New Roman" pitchFamily="18" charset="0"/>
              </a:rPr>
              <a:t> </a:t>
            </a:r>
            <a:r>
              <a:rPr lang="en-US" altLang="zh-TW" smtClean="0">
                <a:solidFill>
                  <a:schemeClr val="hlink"/>
                </a:solidFill>
                <a:effectLst>
                  <a:outerShdw blurRad="38100" dist="38100" dir="2700000" algn="tl">
                    <a:srgbClr val="C0C0C0"/>
                  </a:outerShdw>
                </a:effectLst>
                <a:latin typeface="Times New Roman" pitchFamily="18" charset="0"/>
                <a:ea typeface="標楷體" pitchFamily="65" charset="-120"/>
                <a:cs typeface="Times New Roman" pitchFamily="18" charset="0"/>
              </a:rPr>
              <a:t>— </a:t>
            </a:r>
            <a:r>
              <a:rPr lang="zh-TW" altLang="en-US" smtClean="0">
                <a:solidFill>
                  <a:schemeClr val="hlink"/>
                </a:solidFill>
                <a:effectLst>
                  <a:outerShdw blurRad="38100" dist="38100" dir="2700000" algn="tl">
                    <a:srgbClr val="C0C0C0"/>
                  </a:outerShdw>
                </a:effectLst>
                <a:ea typeface="標楷體" pitchFamily="65" charset="-120"/>
              </a:rPr>
              <a:t>與生命對話</a:t>
            </a:r>
          </a:p>
        </p:txBody>
      </p:sp>
      <p:sp>
        <p:nvSpPr>
          <p:cNvPr id="151555" name="Rectangle 3"/>
          <p:cNvSpPr>
            <a:spLocks noGrp="1"/>
          </p:cNvSpPr>
          <p:nvPr>
            <p:ph type="body" idx="1"/>
          </p:nvPr>
        </p:nvSpPr>
        <p:spPr>
          <a:xfrm>
            <a:off x="684213" y="2205038"/>
            <a:ext cx="7775575" cy="3455987"/>
          </a:xfrm>
        </p:spPr>
        <p:txBody>
          <a:bodyPr/>
          <a:lstStyle/>
          <a:p>
            <a:pPr>
              <a:buSzPct val="75000"/>
              <a:buFont typeface="Wingdings" pitchFamily="2" charset="2"/>
              <a:buChar char="l"/>
              <a:defRPr/>
            </a:pPr>
            <a:r>
              <a:rPr lang="zh-TW" altLang="en-US" sz="4000" smtClean="0">
                <a:ea typeface="標楷體" pitchFamily="65" charset="-120"/>
              </a:rPr>
              <a:t>生命的玄機，借用禪門的說法，是一則「</a:t>
            </a:r>
            <a:r>
              <a:rPr lang="zh-TW" altLang="en-US" sz="4000" smtClean="0">
                <a:solidFill>
                  <a:schemeClr val="folHlink"/>
                </a:solidFill>
                <a:effectLst>
                  <a:outerShdw blurRad="38100" dist="38100" dir="2700000" algn="tl">
                    <a:srgbClr val="C0C0C0"/>
                  </a:outerShdw>
                </a:effectLst>
                <a:ea typeface="標楷體" pitchFamily="65" charset="-120"/>
              </a:rPr>
              <a:t>現成公案</a:t>
            </a:r>
            <a:r>
              <a:rPr lang="zh-TW" altLang="en-US" sz="4000" smtClean="0">
                <a:ea typeface="標楷體" pitchFamily="65" charset="-120"/>
              </a:rPr>
              <a:t>」，就是「</a:t>
            </a:r>
            <a:r>
              <a:rPr lang="zh-TW" altLang="en-US" sz="4000" smtClean="0">
                <a:solidFill>
                  <a:schemeClr val="folHlink"/>
                </a:solidFill>
                <a:effectLst>
                  <a:outerShdw blurRad="38100" dist="38100" dir="2700000" algn="tl">
                    <a:srgbClr val="C0C0C0"/>
                  </a:outerShdw>
                </a:effectLst>
                <a:ea typeface="標楷體" pitchFamily="65" charset="-120"/>
              </a:rPr>
              <a:t>答在問處</a:t>
            </a:r>
            <a:r>
              <a:rPr lang="zh-TW" altLang="en-US" sz="4000" smtClean="0">
                <a:ea typeface="標楷體" pitchFamily="65" charset="-120"/>
              </a:rPr>
              <a:t>」。</a:t>
            </a:r>
          </a:p>
          <a:p>
            <a:pPr>
              <a:buSzPct val="75000"/>
              <a:buFont typeface="Wingdings" pitchFamily="2" charset="2"/>
              <a:buChar char="l"/>
              <a:defRPr/>
            </a:pPr>
            <a:r>
              <a:rPr lang="zh-TW" altLang="en-US" sz="4000" smtClean="0">
                <a:ea typeface="標楷體" pitchFamily="65" charset="-120"/>
              </a:rPr>
              <a:t>也就是禪宗所云：「大疑大悟，小疑小悟，不疑不悟。」</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51554"/>
                                        </p:tgtEl>
                                        <p:attrNameLst>
                                          <p:attrName>style.visibility</p:attrName>
                                        </p:attrNameLst>
                                      </p:cBhvr>
                                      <p:to>
                                        <p:strVal val="visible"/>
                                      </p:to>
                                    </p:set>
                                    <p:anim calcmode="lin" valueType="num">
                                      <p:cBhvr>
                                        <p:cTn id="7" dur="500" fill="hold"/>
                                        <p:tgtEl>
                                          <p:spTgt spid="151554"/>
                                        </p:tgtEl>
                                        <p:attrNameLst>
                                          <p:attrName>ppt_x</p:attrName>
                                        </p:attrNameLst>
                                      </p:cBhvr>
                                      <p:tavLst>
                                        <p:tav tm="0">
                                          <p:val>
                                            <p:strVal val="#ppt_x-#ppt_w/2"/>
                                          </p:val>
                                        </p:tav>
                                        <p:tav tm="100000">
                                          <p:val>
                                            <p:strVal val="#ppt_x"/>
                                          </p:val>
                                        </p:tav>
                                      </p:tavLst>
                                    </p:anim>
                                    <p:anim calcmode="lin" valueType="num">
                                      <p:cBhvr>
                                        <p:cTn id="8" dur="500" fill="hold"/>
                                        <p:tgtEl>
                                          <p:spTgt spid="151554"/>
                                        </p:tgtEl>
                                        <p:attrNameLst>
                                          <p:attrName>ppt_y</p:attrName>
                                        </p:attrNameLst>
                                      </p:cBhvr>
                                      <p:tavLst>
                                        <p:tav tm="0">
                                          <p:val>
                                            <p:strVal val="#ppt_y"/>
                                          </p:val>
                                        </p:tav>
                                        <p:tav tm="100000">
                                          <p:val>
                                            <p:strVal val="#ppt_y"/>
                                          </p:val>
                                        </p:tav>
                                      </p:tavLst>
                                    </p:anim>
                                    <p:anim calcmode="lin" valueType="num">
                                      <p:cBhvr>
                                        <p:cTn id="9" dur="500" fill="hold"/>
                                        <p:tgtEl>
                                          <p:spTgt spid="151554"/>
                                        </p:tgtEl>
                                        <p:attrNameLst>
                                          <p:attrName>ppt_w</p:attrName>
                                        </p:attrNameLst>
                                      </p:cBhvr>
                                      <p:tavLst>
                                        <p:tav tm="0">
                                          <p:val>
                                            <p:fltVal val="0"/>
                                          </p:val>
                                        </p:tav>
                                        <p:tav tm="100000">
                                          <p:val>
                                            <p:strVal val="#ppt_w"/>
                                          </p:val>
                                        </p:tav>
                                      </p:tavLst>
                                    </p:anim>
                                    <p:anim calcmode="lin" valueType="num">
                                      <p:cBhvr>
                                        <p:cTn id="10" dur="500" fill="hold"/>
                                        <p:tgtEl>
                                          <p:spTgt spid="151554"/>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51555">
                                            <p:txEl>
                                              <p:pRg st="0" end="0"/>
                                            </p:txEl>
                                          </p:spTgt>
                                        </p:tgtEl>
                                        <p:attrNameLst>
                                          <p:attrName>style.visibility</p:attrName>
                                        </p:attrNameLst>
                                      </p:cBhvr>
                                      <p:to>
                                        <p:strVal val="visible"/>
                                      </p:to>
                                    </p:set>
                                    <p:animEffect transition="in" filter="strips(downRight)">
                                      <p:cBhvr>
                                        <p:cTn id="15" dur="500"/>
                                        <p:tgtEl>
                                          <p:spTgt spid="15155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151555">
                                            <p:txEl>
                                              <p:pRg st="1" end="1"/>
                                            </p:txEl>
                                          </p:spTgt>
                                        </p:tgtEl>
                                        <p:attrNameLst>
                                          <p:attrName>style.visibility</p:attrName>
                                        </p:attrNameLst>
                                      </p:cBhvr>
                                      <p:to>
                                        <p:strVal val="visible"/>
                                      </p:to>
                                    </p:set>
                                    <p:animEffect transition="in" filter="strips(downRight)">
                                      <p:cBhvr>
                                        <p:cTn id="20" dur="500"/>
                                        <p:tgtEl>
                                          <p:spTgt spid="1515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autoUpdateAnimBg="0"/>
      <p:bldP spid="151555" grpId="0" build="allAtOnce"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5" name="Rectangle 3"/>
          <p:cNvSpPr>
            <a:spLocks noGrp="1"/>
          </p:cNvSpPr>
          <p:nvPr>
            <p:ph type="body" idx="1"/>
          </p:nvPr>
        </p:nvSpPr>
        <p:spPr>
          <a:xfrm>
            <a:off x="611188" y="763588"/>
            <a:ext cx="7867650" cy="5329237"/>
          </a:xfrm>
        </p:spPr>
        <p:txBody>
          <a:bodyPr/>
          <a:lstStyle/>
          <a:p>
            <a:pPr>
              <a:buSzPct val="75000"/>
              <a:buFont typeface="Wingdings" pitchFamily="2" charset="2"/>
              <a:buChar char="l"/>
              <a:defRPr/>
            </a:pPr>
            <a:r>
              <a:rPr lang="zh-TW" altLang="en-US" sz="3800" smtClean="0">
                <a:ea typeface="標楷體" pitchFamily="65" charset="-120"/>
              </a:rPr>
              <a:t>如果透過個人內在的</a:t>
            </a:r>
            <a:r>
              <a:rPr lang="zh-TW" altLang="en-US" sz="3800" smtClean="0">
                <a:solidFill>
                  <a:schemeClr val="folHlink"/>
                </a:solidFill>
                <a:effectLst>
                  <a:outerShdw blurRad="38100" dist="38100" dir="2700000" algn="tl">
                    <a:srgbClr val="C0C0C0"/>
                  </a:outerShdw>
                </a:effectLst>
                <a:ea typeface="標楷體" pitchFamily="65" charset="-120"/>
              </a:rPr>
              <a:t>生命經驗</a:t>
            </a:r>
            <a:r>
              <a:rPr lang="zh-TW" altLang="en-US" sz="3800" smtClean="0">
                <a:ea typeface="標楷體" pitchFamily="65" charset="-120"/>
              </a:rPr>
              <a:t>與</a:t>
            </a:r>
            <a:r>
              <a:rPr lang="zh-TW" altLang="en-US" sz="3800" smtClean="0">
                <a:solidFill>
                  <a:schemeClr val="folHlink"/>
                </a:solidFill>
                <a:effectLst>
                  <a:outerShdw blurRad="38100" dist="38100" dir="2700000" algn="tl">
                    <a:srgbClr val="C0C0C0"/>
                  </a:outerShdw>
                </a:effectLst>
                <a:ea typeface="標楷體" pitchFamily="65" charset="-120"/>
              </a:rPr>
              <a:t>生命主體性自覺</a:t>
            </a:r>
            <a:r>
              <a:rPr lang="zh-TW" altLang="en-US" sz="3800" smtClean="0">
                <a:ea typeface="標楷體" pitchFamily="65" charset="-120"/>
              </a:rPr>
              <a:t>，深入地作禪觀式的思維與內省，直接與生命本身展開對話，運用禪宗的「</a:t>
            </a:r>
            <a:r>
              <a:rPr lang="zh-TW" altLang="en-US" sz="3800" smtClean="0">
                <a:solidFill>
                  <a:schemeClr val="folHlink"/>
                </a:solidFill>
                <a:effectLst>
                  <a:outerShdw blurRad="38100" dist="38100" dir="2700000" algn="tl">
                    <a:srgbClr val="C0C0C0"/>
                  </a:outerShdw>
                </a:effectLst>
                <a:ea typeface="標楷體" pitchFamily="65" charset="-120"/>
              </a:rPr>
              <a:t>參究</a:t>
            </a:r>
            <a:r>
              <a:rPr lang="zh-TW" altLang="en-US" sz="3800" smtClean="0">
                <a:ea typeface="標楷體" pitchFamily="65" charset="-120"/>
              </a:rPr>
              <a:t>」法門，則能醞釀出</a:t>
            </a:r>
            <a:r>
              <a:rPr lang="zh-TW" altLang="en-US" sz="3800" smtClean="0">
                <a:solidFill>
                  <a:schemeClr val="folHlink"/>
                </a:solidFill>
                <a:effectLst>
                  <a:outerShdw blurRad="38100" dist="38100" dir="2700000" algn="tl">
                    <a:srgbClr val="C0C0C0"/>
                  </a:outerShdw>
                </a:effectLst>
                <a:ea typeface="標楷體" pitchFamily="65" charset="-120"/>
              </a:rPr>
              <a:t>悟道</a:t>
            </a:r>
            <a:r>
              <a:rPr lang="zh-TW" altLang="en-US" sz="3800" smtClean="0">
                <a:ea typeface="標楷體" pitchFamily="65" charset="-120"/>
              </a:rPr>
              <a:t>的契機，而另有一番光景，其心歷路程可比擬如「</a:t>
            </a:r>
            <a:r>
              <a:rPr lang="zh-TW" altLang="en-US" sz="3800" smtClean="0">
                <a:solidFill>
                  <a:schemeClr val="folHlink"/>
                </a:solidFill>
                <a:effectLst>
                  <a:outerShdw blurRad="38100" dist="38100" dir="2700000" algn="tl">
                    <a:srgbClr val="C0C0C0"/>
                  </a:outerShdw>
                </a:effectLst>
                <a:ea typeface="標楷體" pitchFamily="65" charset="-120"/>
              </a:rPr>
              <a:t>山窮水盡疑無路，柳暗花明又一村</a:t>
            </a:r>
            <a:r>
              <a:rPr lang="zh-TW" altLang="en-US" sz="3800" smtClean="0">
                <a:ea typeface="標楷體" pitchFamily="65" charset="-120"/>
              </a:rPr>
              <a:t>」，對生命的意義會有更上一層樓的觀照、體會與領悟。</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Effect transition="in" filter="strips(downRight)">
                                      <p:cBhvr>
                                        <p:cTn id="7" dur="500"/>
                                        <p:tgtEl>
                                          <p:spTgt spid="161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allAtOnce"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Rectangle 2"/>
          <p:cNvSpPr>
            <a:spLocks noGrp="1"/>
          </p:cNvSpPr>
          <p:nvPr>
            <p:ph type="title"/>
          </p:nvPr>
        </p:nvSpPr>
        <p:spPr>
          <a:xfrm>
            <a:off x="1042988" y="1484313"/>
            <a:ext cx="7058025" cy="1657350"/>
          </a:xfrm>
        </p:spPr>
        <p:txBody>
          <a:bodyPr/>
          <a:lstStyle/>
          <a:p>
            <a:pPr>
              <a:defRPr/>
            </a:pPr>
            <a:r>
              <a:rPr lang="zh-TW" altLang="en-US" sz="7200" smtClean="0">
                <a:solidFill>
                  <a:schemeClr val="hlink"/>
                </a:solidFill>
                <a:effectLst>
                  <a:outerShdw blurRad="38100" dist="38100" dir="2700000" algn="tl">
                    <a:srgbClr val="C0C0C0"/>
                  </a:outerShdw>
                </a:effectLst>
                <a:ea typeface="標楷體" pitchFamily="65" charset="-120"/>
              </a:rPr>
              <a:t>蘇東坡廬山詩偈</a:t>
            </a:r>
          </a:p>
        </p:txBody>
      </p:sp>
      <p:pic>
        <p:nvPicPr>
          <p:cNvPr id="145410" name="Picture 4" descr="C:\Users\user\Desktop\文教館簡報\圖庫\未命名 - 3.jpg"/>
          <p:cNvPicPr>
            <a:picLocks noChangeAspect="1" noChangeArrowheads="1"/>
          </p:cNvPicPr>
          <p:nvPr/>
        </p:nvPicPr>
        <p:blipFill>
          <a:blip r:embed="rId2"/>
          <a:srcRect/>
          <a:stretch>
            <a:fillRect/>
          </a:stretch>
        </p:blipFill>
        <p:spPr bwMode="auto">
          <a:xfrm>
            <a:off x="3492500" y="3789363"/>
            <a:ext cx="4710113" cy="2735262"/>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1010"/>
                                        </p:tgtEl>
                                        <p:attrNameLst>
                                          <p:attrName>style.visibility</p:attrName>
                                        </p:attrNameLst>
                                      </p:cBhvr>
                                      <p:to>
                                        <p:strVal val="visible"/>
                                      </p:to>
                                    </p:set>
                                    <p:anim calcmode="lin" valueType="num">
                                      <p:cBhvr>
                                        <p:cTn id="7" dur="500" fill="hold"/>
                                        <p:tgtEl>
                                          <p:spTgt spid="171010"/>
                                        </p:tgtEl>
                                        <p:attrNameLst>
                                          <p:attrName>ppt_w</p:attrName>
                                        </p:attrNameLst>
                                      </p:cBhvr>
                                      <p:tavLst>
                                        <p:tav tm="0">
                                          <p:val>
                                            <p:fltVal val="0"/>
                                          </p:val>
                                        </p:tav>
                                        <p:tav tm="100000">
                                          <p:val>
                                            <p:strVal val="#ppt_w"/>
                                          </p:val>
                                        </p:tav>
                                      </p:tavLst>
                                    </p:anim>
                                    <p:anim calcmode="lin" valueType="num">
                                      <p:cBhvr>
                                        <p:cTn id="8" dur="500" fill="hold"/>
                                        <p:tgtEl>
                                          <p:spTgt spid="1710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2034" name="Picture 2" descr="錢塘江大潮"/>
          <p:cNvPicPr>
            <a:picLocks noChangeAspect="1" noChangeArrowheads="1"/>
          </p:cNvPicPr>
          <p:nvPr/>
        </p:nvPicPr>
        <p:blipFill>
          <a:blip r:embed="rId3"/>
          <a:srcRect/>
          <a:stretch>
            <a:fillRect/>
          </a:stretch>
        </p:blipFill>
        <p:spPr bwMode="auto">
          <a:xfrm>
            <a:off x="684213" y="981075"/>
            <a:ext cx="8064500" cy="5545138"/>
          </a:xfrm>
          <a:prstGeom prst="rect">
            <a:avLst/>
          </a:prstGeom>
          <a:noFill/>
          <a:ln w="9525">
            <a:noFill/>
            <a:miter lim="800000"/>
            <a:headEnd/>
            <a:tailEnd/>
          </a:ln>
        </p:spPr>
      </p:pic>
      <p:sp>
        <p:nvSpPr>
          <p:cNvPr id="172035" name="Rectangle 3"/>
          <p:cNvSpPr>
            <a:spLocks noGrp="1" noChangeArrowheads="1"/>
          </p:cNvSpPr>
          <p:nvPr>
            <p:ph type="body" idx="1"/>
          </p:nvPr>
        </p:nvSpPr>
        <p:spPr>
          <a:xfrm>
            <a:off x="900113" y="260350"/>
            <a:ext cx="7559675" cy="2089150"/>
          </a:xfrm>
        </p:spPr>
        <p:txBody>
          <a:bodyPr/>
          <a:lstStyle/>
          <a:p>
            <a:pPr algn="ctr">
              <a:buFont typeface="Arial" charset="0"/>
              <a:buNone/>
              <a:defRPr/>
            </a:pPr>
            <a:r>
              <a:rPr lang="zh-TW" altLang="en-US" sz="3600" smtClean="0">
                <a:solidFill>
                  <a:schemeClr val="hlink"/>
                </a:solidFill>
                <a:effectLst>
                  <a:outerShdw blurRad="38100" dist="38100" dir="2700000" algn="tl">
                    <a:srgbClr val="C0C0C0"/>
                  </a:outerShdw>
                </a:effectLst>
                <a:ea typeface="標楷體" pitchFamily="65" charset="-120"/>
              </a:rPr>
              <a:t>觀潮</a:t>
            </a:r>
          </a:p>
          <a:p>
            <a:pPr>
              <a:buFont typeface="Arial" charset="0"/>
              <a:buNone/>
              <a:defRPr/>
            </a:pPr>
            <a:r>
              <a:rPr lang="zh-TW" altLang="en-US" sz="3600" smtClean="0">
                <a:solidFill>
                  <a:schemeClr val="bg1"/>
                </a:solidFill>
                <a:effectLst>
                  <a:outerShdw blurRad="38100" dist="38100" dir="2700000" algn="tl">
                    <a:srgbClr val="C0C0C0"/>
                  </a:outerShdw>
                </a:effectLst>
                <a:ea typeface="標楷體" pitchFamily="65" charset="-120"/>
              </a:rPr>
              <a:t>廬山煙雨浙江潮，未到千般恨不消；</a:t>
            </a:r>
          </a:p>
          <a:p>
            <a:pPr>
              <a:buFont typeface="Arial" charset="0"/>
              <a:buNone/>
              <a:defRPr/>
            </a:pPr>
            <a:r>
              <a:rPr lang="zh-TW" altLang="en-US" sz="3600" smtClean="0">
                <a:solidFill>
                  <a:schemeClr val="bg1"/>
                </a:solidFill>
                <a:effectLst>
                  <a:outerShdw blurRad="38100" dist="38100" dir="2700000" algn="tl">
                    <a:srgbClr val="C0C0C0"/>
                  </a:outerShdw>
                </a:effectLst>
                <a:ea typeface="標楷體" pitchFamily="65" charset="-120"/>
              </a:rPr>
              <a:t>到得歸來無別事，廬山煙雨浙江潮。</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72034"/>
                                        </p:tgtEl>
                                        <p:attrNameLst>
                                          <p:attrName>style.visibility</p:attrName>
                                        </p:attrNameLst>
                                      </p:cBhvr>
                                      <p:to>
                                        <p:strVal val="visible"/>
                                      </p:to>
                                    </p:set>
                                    <p:anim calcmode="lin" valueType="num">
                                      <p:cBhvr>
                                        <p:cTn id="7" dur="1000" fill="hold"/>
                                        <p:tgtEl>
                                          <p:spTgt spid="172034"/>
                                        </p:tgtEl>
                                        <p:attrNameLst>
                                          <p:attrName>ppt_w</p:attrName>
                                        </p:attrNameLst>
                                      </p:cBhvr>
                                      <p:tavLst>
                                        <p:tav tm="0">
                                          <p:val>
                                            <p:strVal val="#ppt_w*0.70"/>
                                          </p:val>
                                        </p:tav>
                                        <p:tav tm="100000">
                                          <p:val>
                                            <p:strVal val="#ppt_w"/>
                                          </p:val>
                                        </p:tav>
                                      </p:tavLst>
                                    </p:anim>
                                    <p:anim calcmode="lin" valueType="num">
                                      <p:cBhvr>
                                        <p:cTn id="8" dur="1000" fill="hold"/>
                                        <p:tgtEl>
                                          <p:spTgt spid="172034"/>
                                        </p:tgtEl>
                                        <p:attrNameLst>
                                          <p:attrName>ppt_h</p:attrName>
                                        </p:attrNameLst>
                                      </p:cBhvr>
                                      <p:tavLst>
                                        <p:tav tm="0">
                                          <p:val>
                                            <p:strVal val="#ppt_h"/>
                                          </p:val>
                                        </p:tav>
                                        <p:tav tm="100000">
                                          <p:val>
                                            <p:strVal val="#ppt_h"/>
                                          </p:val>
                                        </p:tav>
                                      </p:tavLst>
                                    </p:anim>
                                    <p:animEffect transition="in" filter="fade">
                                      <p:cBhvr>
                                        <p:cTn id="9" dur="1000"/>
                                        <p:tgtEl>
                                          <p:spTgt spid="172034"/>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172035">
                                            <p:txEl>
                                              <p:pRg st="0" end="0"/>
                                            </p:txEl>
                                          </p:spTgt>
                                        </p:tgtEl>
                                        <p:attrNameLst>
                                          <p:attrName>style.visibility</p:attrName>
                                        </p:attrNameLst>
                                      </p:cBhvr>
                                      <p:to>
                                        <p:strVal val="visible"/>
                                      </p:to>
                                    </p:set>
                                    <p:animEffect transition="in" filter="strips(downRight)">
                                      <p:cBhvr>
                                        <p:cTn id="14" dur="500"/>
                                        <p:tgtEl>
                                          <p:spTgt spid="17203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172035">
                                            <p:txEl>
                                              <p:pRg st="1" end="1"/>
                                            </p:txEl>
                                          </p:spTgt>
                                        </p:tgtEl>
                                        <p:attrNameLst>
                                          <p:attrName>style.visibility</p:attrName>
                                        </p:attrNameLst>
                                      </p:cBhvr>
                                      <p:to>
                                        <p:strVal val="visible"/>
                                      </p:to>
                                    </p:set>
                                    <p:animEffect transition="in" filter="strips(downRight)">
                                      <p:cBhvr>
                                        <p:cTn id="19" dur="500"/>
                                        <p:tgtEl>
                                          <p:spTgt spid="17203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172035">
                                            <p:txEl>
                                              <p:pRg st="2" end="2"/>
                                            </p:txEl>
                                          </p:spTgt>
                                        </p:tgtEl>
                                        <p:attrNameLst>
                                          <p:attrName>style.visibility</p:attrName>
                                        </p:attrNameLst>
                                      </p:cBhvr>
                                      <p:to>
                                        <p:strVal val="visible"/>
                                      </p:to>
                                    </p:set>
                                    <p:animEffect transition="in" filter="strips(downRight)">
                                      <p:cBhvr>
                                        <p:cTn id="24" dur="500"/>
                                        <p:tgtEl>
                                          <p:spTgt spid="172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082" name="Picture 2" descr="廬山煙雨-4"/>
          <p:cNvPicPr>
            <a:picLocks noChangeAspect="1" noChangeArrowheads="1"/>
          </p:cNvPicPr>
          <p:nvPr/>
        </p:nvPicPr>
        <p:blipFill>
          <a:blip r:embed="rId3"/>
          <a:srcRect/>
          <a:stretch>
            <a:fillRect/>
          </a:stretch>
        </p:blipFill>
        <p:spPr bwMode="auto">
          <a:xfrm>
            <a:off x="611188" y="836613"/>
            <a:ext cx="8027987" cy="5751512"/>
          </a:xfrm>
          <a:prstGeom prst="rect">
            <a:avLst/>
          </a:prstGeom>
          <a:noFill/>
          <a:ln w="9525">
            <a:noFill/>
            <a:miter lim="800000"/>
            <a:headEnd/>
            <a:tailEnd/>
          </a:ln>
        </p:spPr>
      </p:pic>
      <p:sp>
        <p:nvSpPr>
          <p:cNvPr id="174083" name="Rectangle 3"/>
          <p:cNvSpPr>
            <a:spLocks noGrp="1" noChangeArrowheads="1"/>
          </p:cNvSpPr>
          <p:nvPr>
            <p:ph type="body" idx="1"/>
          </p:nvPr>
        </p:nvSpPr>
        <p:spPr>
          <a:xfrm>
            <a:off x="4716463" y="333375"/>
            <a:ext cx="4032250" cy="3382963"/>
          </a:xfrm>
        </p:spPr>
        <p:txBody>
          <a:bodyPr/>
          <a:lstStyle/>
          <a:p>
            <a:pPr algn="ctr">
              <a:buFont typeface="Arial" charset="0"/>
              <a:buNone/>
              <a:defRPr/>
            </a:pPr>
            <a:r>
              <a:rPr lang="zh-TW" altLang="en-US" sz="3600" smtClean="0">
                <a:solidFill>
                  <a:schemeClr val="hlink"/>
                </a:solidFill>
                <a:effectLst>
                  <a:outerShdw blurRad="38100" dist="38100" dir="2700000" algn="tl">
                    <a:srgbClr val="C0C0C0"/>
                  </a:outerShdw>
                </a:effectLst>
                <a:ea typeface="標楷體" pitchFamily="65" charset="-120"/>
              </a:rPr>
              <a:t>題西林壁</a:t>
            </a:r>
          </a:p>
          <a:p>
            <a:pPr>
              <a:buFont typeface="Arial" charset="0"/>
              <a:buNone/>
              <a:defRPr/>
            </a:pPr>
            <a:r>
              <a:rPr lang="zh-TW" altLang="en-US" sz="3600" smtClean="0">
                <a:solidFill>
                  <a:schemeClr val="hlink"/>
                </a:solidFill>
                <a:effectLst>
                  <a:outerShdw blurRad="38100" dist="38100" dir="2700000" algn="tl">
                    <a:srgbClr val="C0C0C0"/>
                  </a:outerShdw>
                </a:effectLst>
                <a:ea typeface="標楷體" pitchFamily="65" charset="-120"/>
              </a:rPr>
              <a:t>橫看成嶺側成峰，</a:t>
            </a:r>
          </a:p>
          <a:p>
            <a:pPr>
              <a:buFont typeface="Arial" charset="0"/>
              <a:buNone/>
              <a:defRPr/>
            </a:pPr>
            <a:r>
              <a:rPr lang="zh-TW" altLang="en-US" sz="3600" smtClean="0">
                <a:solidFill>
                  <a:schemeClr val="hlink"/>
                </a:solidFill>
                <a:effectLst>
                  <a:outerShdw blurRad="38100" dist="38100" dir="2700000" algn="tl">
                    <a:srgbClr val="C0C0C0"/>
                  </a:outerShdw>
                </a:effectLst>
                <a:ea typeface="標楷體" pitchFamily="65" charset="-120"/>
              </a:rPr>
              <a:t>遠近高低各不同；</a:t>
            </a:r>
          </a:p>
          <a:p>
            <a:pPr>
              <a:buFont typeface="Arial" charset="0"/>
              <a:buNone/>
              <a:defRPr/>
            </a:pPr>
            <a:r>
              <a:rPr lang="zh-TW" altLang="en-US" sz="3600" smtClean="0">
                <a:solidFill>
                  <a:schemeClr val="hlink"/>
                </a:solidFill>
                <a:effectLst>
                  <a:outerShdw blurRad="38100" dist="38100" dir="2700000" algn="tl">
                    <a:srgbClr val="C0C0C0"/>
                  </a:outerShdw>
                </a:effectLst>
                <a:ea typeface="標楷體" pitchFamily="65" charset="-120"/>
              </a:rPr>
              <a:t>不識廬山真面目，</a:t>
            </a:r>
          </a:p>
          <a:p>
            <a:pPr>
              <a:buFont typeface="Arial" charset="0"/>
              <a:buNone/>
              <a:defRPr/>
            </a:pPr>
            <a:r>
              <a:rPr lang="zh-TW" altLang="en-US" sz="3600" smtClean="0">
                <a:solidFill>
                  <a:schemeClr val="hlink"/>
                </a:solidFill>
                <a:effectLst>
                  <a:outerShdw blurRad="38100" dist="38100" dir="2700000" algn="tl">
                    <a:srgbClr val="C0C0C0"/>
                  </a:outerShdw>
                </a:effectLst>
                <a:ea typeface="標楷體" pitchFamily="65" charset="-120"/>
              </a:rPr>
              <a:t>只緣身在此山中。</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082"/>
                                        </p:tgtEl>
                                        <p:attrNameLst>
                                          <p:attrName>style.visibility</p:attrName>
                                        </p:attrNameLst>
                                      </p:cBhvr>
                                      <p:to>
                                        <p:strVal val="visible"/>
                                      </p:to>
                                    </p:set>
                                    <p:animEffect transition="in" filter="fade">
                                      <p:cBhvr>
                                        <p:cTn id="7" dur="2000"/>
                                        <p:tgtEl>
                                          <p:spTgt spid="17408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74083">
                                            <p:txEl>
                                              <p:pRg st="0" end="0"/>
                                            </p:txEl>
                                          </p:spTgt>
                                        </p:tgtEl>
                                        <p:attrNameLst>
                                          <p:attrName>style.visibility</p:attrName>
                                        </p:attrNameLst>
                                      </p:cBhvr>
                                      <p:to>
                                        <p:strVal val="visible"/>
                                      </p:to>
                                    </p:set>
                                    <p:animEffect transition="in" filter="strips(downRight)">
                                      <p:cBhvr>
                                        <p:cTn id="12" dur="500"/>
                                        <p:tgtEl>
                                          <p:spTgt spid="1740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74083">
                                            <p:txEl>
                                              <p:pRg st="1" end="1"/>
                                            </p:txEl>
                                          </p:spTgt>
                                        </p:tgtEl>
                                        <p:attrNameLst>
                                          <p:attrName>style.visibility</p:attrName>
                                        </p:attrNameLst>
                                      </p:cBhvr>
                                      <p:to>
                                        <p:strVal val="visible"/>
                                      </p:to>
                                    </p:set>
                                    <p:animEffect transition="in" filter="strips(downRight)">
                                      <p:cBhvr>
                                        <p:cTn id="17" dur="500"/>
                                        <p:tgtEl>
                                          <p:spTgt spid="1740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74083">
                                            <p:txEl>
                                              <p:pRg st="2" end="2"/>
                                            </p:txEl>
                                          </p:spTgt>
                                        </p:tgtEl>
                                        <p:attrNameLst>
                                          <p:attrName>style.visibility</p:attrName>
                                        </p:attrNameLst>
                                      </p:cBhvr>
                                      <p:to>
                                        <p:strVal val="visible"/>
                                      </p:to>
                                    </p:set>
                                    <p:animEffect transition="in" filter="strips(downRight)">
                                      <p:cBhvr>
                                        <p:cTn id="22" dur="500"/>
                                        <p:tgtEl>
                                          <p:spTgt spid="17408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74083">
                                            <p:txEl>
                                              <p:pRg st="3" end="3"/>
                                            </p:txEl>
                                          </p:spTgt>
                                        </p:tgtEl>
                                        <p:attrNameLst>
                                          <p:attrName>style.visibility</p:attrName>
                                        </p:attrNameLst>
                                      </p:cBhvr>
                                      <p:to>
                                        <p:strVal val="visible"/>
                                      </p:to>
                                    </p:set>
                                    <p:animEffect transition="in" filter="strips(downRight)">
                                      <p:cBhvr>
                                        <p:cTn id="27" dur="500"/>
                                        <p:tgtEl>
                                          <p:spTgt spid="17408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74083">
                                            <p:txEl>
                                              <p:pRg st="4" end="4"/>
                                            </p:txEl>
                                          </p:spTgt>
                                        </p:tgtEl>
                                        <p:attrNameLst>
                                          <p:attrName>style.visibility</p:attrName>
                                        </p:attrNameLst>
                                      </p:cBhvr>
                                      <p:to>
                                        <p:strVal val="visible"/>
                                      </p:to>
                                    </p:set>
                                    <p:animEffect transition="in" filter="strips(downRight)">
                                      <p:cBhvr>
                                        <p:cTn id="32" dur="500"/>
                                        <p:tgtEl>
                                          <p:spTgt spid="1740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6130" name="Picture 2" descr="溪聲盡是廣長舌"/>
          <p:cNvPicPr>
            <a:picLocks noChangeAspect="1" noChangeArrowheads="1"/>
          </p:cNvPicPr>
          <p:nvPr/>
        </p:nvPicPr>
        <p:blipFill>
          <a:blip r:embed="rId3"/>
          <a:srcRect/>
          <a:stretch>
            <a:fillRect/>
          </a:stretch>
        </p:blipFill>
        <p:spPr bwMode="auto">
          <a:xfrm>
            <a:off x="684213" y="981075"/>
            <a:ext cx="7775575" cy="5495925"/>
          </a:xfrm>
          <a:prstGeom prst="rect">
            <a:avLst/>
          </a:prstGeom>
          <a:noFill/>
          <a:ln w="9525">
            <a:noFill/>
            <a:miter lim="800000"/>
            <a:headEnd/>
            <a:tailEnd/>
          </a:ln>
        </p:spPr>
      </p:pic>
      <p:sp>
        <p:nvSpPr>
          <p:cNvPr id="176131" name="Rectangle 3"/>
          <p:cNvSpPr>
            <a:spLocks noGrp="1" noChangeArrowheads="1"/>
          </p:cNvSpPr>
          <p:nvPr>
            <p:ph type="body" idx="1"/>
          </p:nvPr>
        </p:nvSpPr>
        <p:spPr>
          <a:xfrm>
            <a:off x="755650" y="333375"/>
            <a:ext cx="4032250" cy="3382963"/>
          </a:xfrm>
        </p:spPr>
        <p:txBody>
          <a:bodyPr/>
          <a:lstStyle/>
          <a:p>
            <a:pPr algn="ctr">
              <a:buFont typeface="Arial" charset="0"/>
              <a:buNone/>
              <a:defRPr/>
            </a:pPr>
            <a:r>
              <a:rPr lang="zh-TW" altLang="en-US" sz="3600" smtClean="0">
                <a:solidFill>
                  <a:schemeClr val="hlink"/>
                </a:solidFill>
                <a:effectLst>
                  <a:outerShdw blurRad="38100" dist="38100" dir="2700000" algn="tl">
                    <a:srgbClr val="C0C0C0"/>
                  </a:outerShdw>
                </a:effectLst>
                <a:ea typeface="標楷體" pitchFamily="65" charset="-120"/>
              </a:rPr>
              <a:t>宿東林寺</a:t>
            </a:r>
          </a:p>
          <a:p>
            <a:pPr algn="ctr">
              <a:buFont typeface="Arial" charset="0"/>
              <a:buNone/>
              <a:defRPr/>
            </a:pPr>
            <a:r>
              <a:rPr lang="zh-TW" altLang="en-US" sz="3600" smtClean="0">
                <a:solidFill>
                  <a:srgbClr val="FFFF00"/>
                </a:solidFill>
                <a:effectLst>
                  <a:outerShdw blurRad="38100" dist="38100" dir="2700000" algn="tl">
                    <a:srgbClr val="C0C0C0"/>
                  </a:outerShdw>
                </a:effectLst>
                <a:ea typeface="標楷體" pitchFamily="65" charset="-120"/>
              </a:rPr>
              <a:t>溪聲盡是廣長舌，</a:t>
            </a:r>
          </a:p>
          <a:p>
            <a:pPr algn="ctr">
              <a:buFont typeface="Arial" charset="0"/>
              <a:buNone/>
              <a:defRPr/>
            </a:pPr>
            <a:r>
              <a:rPr lang="zh-TW" altLang="en-US" sz="3600" smtClean="0">
                <a:solidFill>
                  <a:srgbClr val="FFFF00"/>
                </a:solidFill>
                <a:effectLst>
                  <a:outerShdw blurRad="38100" dist="38100" dir="2700000" algn="tl">
                    <a:srgbClr val="C0C0C0"/>
                  </a:outerShdw>
                </a:effectLst>
                <a:ea typeface="標楷體" pitchFamily="65" charset="-120"/>
              </a:rPr>
              <a:t>山色無非清淨身；</a:t>
            </a:r>
          </a:p>
          <a:p>
            <a:pPr algn="ctr">
              <a:buFont typeface="Arial" charset="0"/>
              <a:buNone/>
              <a:defRPr/>
            </a:pPr>
            <a:r>
              <a:rPr lang="zh-TW" altLang="en-US" sz="3600" smtClean="0">
                <a:solidFill>
                  <a:srgbClr val="FFFF00"/>
                </a:solidFill>
                <a:effectLst>
                  <a:outerShdw blurRad="38100" dist="38100" dir="2700000" algn="tl">
                    <a:srgbClr val="C0C0C0"/>
                  </a:outerShdw>
                </a:effectLst>
                <a:ea typeface="標楷體" pitchFamily="65" charset="-120"/>
              </a:rPr>
              <a:t>夜來八萬四千偈，</a:t>
            </a:r>
          </a:p>
          <a:p>
            <a:pPr algn="ctr">
              <a:buFont typeface="Arial" charset="0"/>
              <a:buNone/>
              <a:defRPr/>
            </a:pPr>
            <a:r>
              <a:rPr lang="zh-TW" altLang="en-US" sz="3600" smtClean="0">
                <a:solidFill>
                  <a:srgbClr val="FFFF00"/>
                </a:solidFill>
                <a:effectLst>
                  <a:outerShdw blurRad="38100" dist="38100" dir="2700000" algn="tl">
                    <a:srgbClr val="C0C0C0"/>
                  </a:outerShdw>
                </a:effectLst>
                <a:ea typeface="標楷體" pitchFamily="65" charset="-120"/>
              </a:rPr>
              <a:t>明日如何舉示人。</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76130"/>
                                        </p:tgtEl>
                                        <p:attrNameLst>
                                          <p:attrName>style.visibility</p:attrName>
                                        </p:attrNameLst>
                                      </p:cBhvr>
                                      <p:to>
                                        <p:strVal val="visible"/>
                                      </p:to>
                                    </p:set>
                                    <p:animEffect transition="in" filter="wheel(4)">
                                      <p:cBhvr>
                                        <p:cTn id="7" dur="2000"/>
                                        <p:tgtEl>
                                          <p:spTgt spid="17613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76131">
                                            <p:txEl>
                                              <p:pRg st="0" end="0"/>
                                            </p:txEl>
                                          </p:spTgt>
                                        </p:tgtEl>
                                        <p:attrNameLst>
                                          <p:attrName>style.visibility</p:attrName>
                                        </p:attrNameLst>
                                      </p:cBhvr>
                                      <p:to>
                                        <p:strVal val="visible"/>
                                      </p:to>
                                    </p:set>
                                    <p:animEffect transition="in" filter="strips(downRight)">
                                      <p:cBhvr>
                                        <p:cTn id="12" dur="500"/>
                                        <p:tgtEl>
                                          <p:spTgt spid="1761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76131">
                                            <p:txEl>
                                              <p:pRg st="1" end="1"/>
                                            </p:txEl>
                                          </p:spTgt>
                                        </p:tgtEl>
                                        <p:attrNameLst>
                                          <p:attrName>style.visibility</p:attrName>
                                        </p:attrNameLst>
                                      </p:cBhvr>
                                      <p:to>
                                        <p:strVal val="visible"/>
                                      </p:to>
                                    </p:set>
                                    <p:animEffect transition="in" filter="strips(downRight)">
                                      <p:cBhvr>
                                        <p:cTn id="17" dur="500"/>
                                        <p:tgtEl>
                                          <p:spTgt spid="1761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76131">
                                            <p:txEl>
                                              <p:pRg st="2" end="2"/>
                                            </p:txEl>
                                          </p:spTgt>
                                        </p:tgtEl>
                                        <p:attrNameLst>
                                          <p:attrName>style.visibility</p:attrName>
                                        </p:attrNameLst>
                                      </p:cBhvr>
                                      <p:to>
                                        <p:strVal val="visible"/>
                                      </p:to>
                                    </p:set>
                                    <p:animEffect transition="in" filter="strips(downRight)">
                                      <p:cBhvr>
                                        <p:cTn id="22" dur="500"/>
                                        <p:tgtEl>
                                          <p:spTgt spid="1761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76131">
                                            <p:txEl>
                                              <p:pRg st="3" end="3"/>
                                            </p:txEl>
                                          </p:spTgt>
                                        </p:tgtEl>
                                        <p:attrNameLst>
                                          <p:attrName>style.visibility</p:attrName>
                                        </p:attrNameLst>
                                      </p:cBhvr>
                                      <p:to>
                                        <p:strVal val="visible"/>
                                      </p:to>
                                    </p:set>
                                    <p:animEffect transition="in" filter="strips(downRight)">
                                      <p:cBhvr>
                                        <p:cTn id="27" dur="500"/>
                                        <p:tgtEl>
                                          <p:spTgt spid="17613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76131">
                                            <p:txEl>
                                              <p:pRg st="4" end="4"/>
                                            </p:txEl>
                                          </p:spTgt>
                                        </p:tgtEl>
                                        <p:attrNameLst>
                                          <p:attrName>style.visibility</p:attrName>
                                        </p:attrNameLst>
                                      </p:cBhvr>
                                      <p:to>
                                        <p:strVal val="visible"/>
                                      </p:to>
                                    </p:set>
                                    <p:animEffect transition="in" filter="strips(downRight)">
                                      <p:cBhvr>
                                        <p:cTn id="32" dur="500"/>
                                        <p:tgtEl>
                                          <p:spTgt spid="1761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p:cNvSpPr>
          <p:nvPr>
            <p:ph type="title" idx="4294967295"/>
          </p:nvPr>
        </p:nvSpPr>
        <p:spPr>
          <a:xfrm>
            <a:off x="971550" y="2205038"/>
            <a:ext cx="7272338" cy="2232025"/>
          </a:xfrm>
        </p:spPr>
        <p:txBody>
          <a:bodyPr/>
          <a:lstStyle/>
          <a:p>
            <a:pPr>
              <a:spcBef>
                <a:spcPct val="20000"/>
              </a:spcBef>
              <a:defRPr/>
            </a:pPr>
            <a:r>
              <a:rPr lang="zh-TW" altLang="en-US" sz="6000" smtClean="0">
                <a:solidFill>
                  <a:schemeClr val="hlink"/>
                </a:solidFill>
                <a:effectLst>
                  <a:outerShdw blurRad="38100" dist="38100" dir="2700000" algn="tl">
                    <a:srgbClr val="C0C0C0"/>
                  </a:outerShdw>
                </a:effectLst>
                <a:latin typeface="Times New Roman" pitchFamily="18" charset="0"/>
                <a:ea typeface="標楷體" pitchFamily="65" charset="-120"/>
              </a:rPr>
              <a:t>二、</a:t>
            </a:r>
            <a:r>
              <a:rPr lang="zh-TW" altLang="en-US" sz="6000" smtClean="0">
                <a:solidFill>
                  <a:schemeClr val="hlink"/>
                </a:solidFill>
                <a:effectLst>
                  <a:outerShdw blurRad="38100" dist="38100" dir="2700000" algn="tl">
                    <a:srgbClr val="C0C0C0"/>
                  </a:outerShdw>
                </a:effectLst>
                <a:ea typeface="標楷體" pitchFamily="65" charset="-120"/>
              </a:rPr>
              <a:t>覺性的開展</a:t>
            </a:r>
            <a:br>
              <a:rPr lang="zh-TW" altLang="en-US" sz="6000" smtClean="0">
                <a:solidFill>
                  <a:schemeClr val="hlink"/>
                </a:solidFill>
                <a:effectLst>
                  <a:outerShdw blurRad="38100" dist="38100" dir="2700000" algn="tl">
                    <a:srgbClr val="C0C0C0"/>
                  </a:outerShdw>
                </a:effectLst>
                <a:ea typeface="標楷體" pitchFamily="65" charset="-120"/>
              </a:rPr>
            </a:br>
            <a:r>
              <a:rPr lang="en-US" altLang="zh-TW" sz="6000" smtClean="0">
                <a:solidFill>
                  <a:schemeClr val="hlink"/>
                </a:solidFill>
                <a:effectLst>
                  <a:outerShdw blurRad="38100" dist="38100" dir="2700000" algn="tl">
                    <a:srgbClr val="C0C0C0"/>
                  </a:outerShdw>
                </a:effectLst>
                <a:ea typeface="標楷體" pitchFamily="65" charset="-120"/>
              </a:rPr>
              <a:t>—</a:t>
            </a:r>
            <a:r>
              <a:rPr lang="zh-TW" altLang="en-US" sz="6000" smtClean="0">
                <a:solidFill>
                  <a:schemeClr val="hlink"/>
                </a:solidFill>
                <a:effectLst>
                  <a:outerShdw blurRad="38100" dist="38100" dir="2700000" algn="tl">
                    <a:srgbClr val="C0C0C0"/>
                  </a:outerShdw>
                </a:effectLst>
                <a:ea typeface="標楷體" pitchFamily="65" charset="-120"/>
              </a:rPr>
              <a:t>自我的突破與超越</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p:cNvSpPr>
          <p:nvPr>
            <p:ph type="body" idx="1"/>
          </p:nvPr>
        </p:nvSpPr>
        <p:spPr>
          <a:xfrm>
            <a:off x="614363" y="333375"/>
            <a:ext cx="7845425" cy="6119813"/>
          </a:xfrm>
        </p:spPr>
        <p:txBody>
          <a:bodyPr/>
          <a:lstStyle/>
          <a:p>
            <a:pPr>
              <a:buFont typeface="Arial" charset="0"/>
              <a:buNone/>
              <a:defRPr/>
            </a:pPr>
            <a:r>
              <a:rPr lang="zh-TW" altLang="en-US" smtClean="0">
                <a:ea typeface="標楷體" pitchFamily="65" charset="-120"/>
              </a:rPr>
              <a:t>					　　</a:t>
            </a:r>
            <a:r>
              <a:rPr lang="zh-TW" altLang="en-US" smtClean="0">
                <a:solidFill>
                  <a:schemeClr val="folHlink"/>
                </a:solidFill>
                <a:effectLst>
                  <a:outerShdw blurRad="38100" dist="38100" dir="2700000" algn="tl">
                    <a:srgbClr val="C0C0C0"/>
                  </a:outerShdw>
                </a:effectLst>
                <a:ea typeface="標楷體" pitchFamily="65" charset="-120"/>
              </a:rPr>
              <a:t>本覺</a:t>
            </a:r>
            <a:r>
              <a:rPr lang="en-US" altLang="zh-TW" smtClean="0">
                <a:ea typeface="標楷體" pitchFamily="65" charset="-120"/>
              </a:rPr>
              <a:t>(</a:t>
            </a:r>
            <a:r>
              <a:rPr lang="zh-TW" altLang="en-US" smtClean="0">
                <a:ea typeface="標楷體" pitchFamily="65" charset="-120"/>
              </a:rPr>
              <a:t>理性</a:t>
            </a:r>
            <a:r>
              <a:rPr lang="en-US" altLang="zh-TW" smtClean="0">
                <a:ea typeface="標楷體" pitchFamily="65" charset="-120"/>
              </a:rPr>
              <a:t>)</a:t>
            </a:r>
          </a:p>
          <a:p>
            <a:pPr>
              <a:buFont typeface="Arial" charset="0"/>
              <a:buNone/>
              <a:defRPr/>
            </a:pPr>
            <a:r>
              <a:rPr lang="zh-TW" altLang="en-US" smtClean="0">
                <a:ea typeface="標楷體" pitchFamily="65" charset="-120"/>
              </a:rPr>
              <a:t>精神</a:t>
            </a:r>
            <a:r>
              <a:rPr lang="en-US" altLang="zh-TW" smtClean="0">
                <a:ea typeface="標楷體" pitchFamily="65" charset="-120"/>
              </a:rPr>
              <a:t>/</a:t>
            </a:r>
            <a:r>
              <a:rPr lang="zh-TW" altLang="en-US" smtClean="0">
                <a:ea typeface="標楷體" pitchFamily="65" charset="-120"/>
              </a:rPr>
              <a:t>靈性</a:t>
            </a:r>
            <a:r>
              <a:rPr lang="en-US" altLang="zh-TW" smtClean="0">
                <a:ea typeface="標楷體" pitchFamily="65" charset="-120"/>
              </a:rPr>
              <a:t>/</a:t>
            </a:r>
            <a:r>
              <a:rPr lang="zh-TW" altLang="en-US" smtClean="0">
                <a:solidFill>
                  <a:schemeClr val="folHlink"/>
                </a:solidFill>
                <a:effectLst>
                  <a:outerShdw blurRad="38100" dist="38100" dir="2700000" algn="tl">
                    <a:srgbClr val="C0C0C0"/>
                  </a:outerShdw>
                </a:effectLst>
                <a:ea typeface="標楷體" pitchFamily="65" charset="-120"/>
              </a:rPr>
              <a:t>覺性的開展</a:t>
            </a:r>
          </a:p>
          <a:p>
            <a:pPr>
              <a:buFont typeface="Arial" charset="0"/>
              <a:buNone/>
              <a:defRPr/>
            </a:pPr>
            <a:r>
              <a:rPr lang="zh-TW" altLang="en-US" smtClean="0">
                <a:ea typeface="標楷體" pitchFamily="65" charset="-120"/>
              </a:rPr>
              <a:t>					　　</a:t>
            </a:r>
            <a:r>
              <a:rPr lang="zh-TW" altLang="en-US" smtClean="0">
                <a:solidFill>
                  <a:schemeClr val="folHlink"/>
                </a:solidFill>
                <a:effectLst>
                  <a:outerShdw blurRad="38100" dist="38100" dir="2700000" algn="tl">
                    <a:srgbClr val="C0C0C0"/>
                  </a:outerShdw>
                </a:effectLst>
                <a:ea typeface="標楷體" pitchFamily="65" charset="-120"/>
              </a:rPr>
              <a:t>始覺</a:t>
            </a:r>
            <a:r>
              <a:rPr lang="en-US" altLang="zh-TW" smtClean="0">
                <a:ea typeface="標楷體" pitchFamily="65" charset="-120"/>
              </a:rPr>
              <a:t>(</a:t>
            </a:r>
            <a:r>
              <a:rPr lang="zh-TW" altLang="en-US" smtClean="0">
                <a:ea typeface="標楷體" pitchFamily="65" charset="-120"/>
              </a:rPr>
              <a:t>事修</a:t>
            </a:r>
            <a:r>
              <a:rPr lang="en-US" altLang="zh-TW" smtClean="0">
                <a:ea typeface="標楷體" pitchFamily="65" charset="-120"/>
              </a:rPr>
              <a:t>)</a:t>
            </a:r>
          </a:p>
          <a:p>
            <a:pPr>
              <a:buFont typeface="Arial" charset="0"/>
              <a:buNone/>
              <a:defRPr/>
            </a:pPr>
            <a:r>
              <a:rPr lang="zh-TW" altLang="en-US" smtClean="0">
                <a:ea typeface="標楷體" pitchFamily="65" charset="-120"/>
              </a:rPr>
              <a:t>大人者，不失其</a:t>
            </a:r>
            <a:r>
              <a:rPr lang="zh-TW" altLang="en-US" u="sng" smtClean="0">
                <a:solidFill>
                  <a:schemeClr val="folHlink"/>
                </a:solidFill>
                <a:effectLst>
                  <a:outerShdw blurRad="38100" dist="38100" dir="2700000" algn="tl">
                    <a:srgbClr val="C0C0C0"/>
                  </a:outerShdw>
                </a:effectLst>
                <a:ea typeface="標楷體" pitchFamily="65" charset="-120"/>
              </a:rPr>
              <a:t>赤子之心</a:t>
            </a:r>
            <a:r>
              <a:rPr lang="zh-TW" altLang="en-US" smtClean="0">
                <a:ea typeface="標楷體" pitchFamily="65" charset="-120"/>
              </a:rPr>
              <a:t>。</a:t>
            </a:r>
          </a:p>
          <a:p>
            <a:pPr>
              <a:buFont typeface="Arial" charset="0"/>
              <a:buNone/>
              <a:defRPr/>
            </a:pPr>
            <a:endParaRPr lang="zh-TW" altLang="en-US" smtClean="0">
              <a:ea typeface="標楷體" pitchFamily="65" charset="-120"/>
            </a:endParaRPr>
          </a:p>
          <a:p>
            <a:pPr>
              <a:buFont typeface="Arial" charset="0"/>
              <a:buNone/>
              <a:defRPr/>
            </a:pPr>
            <a:r>
              <a:rPr lang="zh-TW" altLang="en-US" smtClean="0">
                <a:ea typeface="標楷體" pitchFamily="65" charset="-120"/>
              </a:rPr>
              <a:t>眾生的</a:t>
            </a:r>
            <a:r>
              <a:rPr lang="zh-TW" altLang="en-US" u="sng" smtClean="0">
                <a:solidFill>
                  <a:schemeClr val="folHlink"/>
                </a:solidFill>
                <a:effectLst>
                  <a:outerShdw blurRad="38100" dist="38100" dir="2700000" algn="tl">
                    <a:srgbClr val="C0C0C0"/>
                  </a:outerShdw>
                </a:effectLst>
                <a:ea typeface="標楷體" pitchFamily="65" charset="-120"/>
              </a:rPr>
              <a:t>靈性</a:t>
            </a:r>
            <a:r>
              <a:rPr lang="en-US" altLang="zh-TW" u="sng" smtClean="0">
                <a:solidFill>
                  <a:schemeClr val="folHlink"/>
                </a:solidFill>
                <a:effectLst>
                  <a:outerShdw blurRad="38100" dist="38100" dir="2700000" algn="tl">
                    <a:srgbClr val="C0C0C0"/>
                  </a:outerShdw>
                </a:effectLst>
                <a:ea typeface="標楷體" pitchFamily="65" charset="-120"/>
              </a:rPr>
              <a:t>/</a:t>
            </a:r>
            <a:r>
              <a:rPr lang="zh-TW" altLang="en-US" u="sng" smtClean="0">
                <a:solidFill>
                  <a:schemeClr val="folHlink"/>
                </a:solidFill>
                <a:effectLst>
                  <a:outerShdw blurRad="38100" dist="38100" dir="2700000" algn="tl">
                    <a:srgbClr val="C0C0C0"/>
                  </a:outerShdw>
                </a:effectLst>
                <a:ea typeface="標楷體" pitchFamily="65" charset="-120"/>
              </a:rPr>
              <a:t>覺性</a:t>
            </a:r>
          </a:p>
          <a:p>
            <a:pPr>
              <a:buFont typeface="Arial" charset="0"/>
              <a:buNone/>
              <a:defRPr/>
            </a:pPr>
            <a:endParaRPr lang="zh-TW" altLang="en-US" smtClean="0">
              <a:ea typeface="標楷體" pitchFamily="65" charset="-120"/>
            </a:endParaRPr>
          </a:p>
          <a:p>
            <a:pPr>
              <a:buFont typeface="Arial" charset="0"/>
              <a:buNone/>
              <a:defRPr/>
            </a:pPr>
            <a:r>
              <a:rPr lang="zh-TW" altLang="en-US" smtClean="0">
                <a:ea typeface="標楷體" pitchFamily="65" charset="-120"/>
              </a:rPr>
              <a:t>　　　</a:t>
            </a:r>
            <a:r>
              <a:rPr lang="zh-TW" altLang="en-US" smtClean="0">
                <a:solidFill>
                  <a:schemeClr val="folHlink"/>
                </a:solidFill>
                <a:effectLst>
                  <a:outerShdw blurRad="38100" dist="38100" dir="2700000" algn="tl">
                    <a:srgbClr val="C0C0C0"/>
                  </a:outerShdw>
                </a:effectLst>
                <a:ea typeface="標楷體" pitchFamily="65" charset="-120"/>
              </a:rPr>
              <a:t>隱而不顯</a:t>
            </a:r>
            <a:r>
              <a:rPr lang="en-US" altLang="zh-TW" smtClean="0">
                <a:ea typeface="標楷體" pitchFamily="65" charset="-120"/>
              </a:rPr>
              <a:t>(concealment)</a:t>
            </a:r>
          </a:p>
          <a:p>
            <a:pPr>
              <a:buFont typeface="Arial" charset="0"/>
              <a:buNone/>
              <a:defRPr/>
            </a:pPr>
            <a:endParaRPr lang="en-US" altLang="zh-TW" smtClean="0">
              <a:ea typeface="標楷體" pitchFamily="65" charset="-120"/>
            </a:endParaRPr>
          </a:p>
          <a:p>
            <a:pPr>
              <a:buFont typeface="Arial" charset="0"/>
              <a:buNone/>
              <a:defRPr/>
            </a:pPr>
            <a:r>
              <a:rPr lang="en-US" altLang="zh-TW" smtClean="0">
                <a:ea typeface="標楷體" pitchFamily="65" charset="-120"/>
              </a:rPr>
              <a:t>   </a:t>
            </a:r>
            <a:r>
              <a:rPr lang="zh-TW" altLang="en-US" smtClean="0">
                <a:ea typeface="標楷體" pitchFamily="65" charset="-120"/>
              </a:rPr>
              <a:t>　　　</a:t>
            </a:r>
            <a:r>
              <a:rPr lang="en-US" altLang="zh-TW" smtClean="0">
                <a:ea typeface="標楷體" pitchFamily="65" charset="-120"/>
              </a:rPr>
              <a:t>Why?     </a:t>
            </a:r>
            <a:r>
              <a:rPr lang="zh-TW" altLang="en-US" smtClean="0">
                <a:ea typeface="標楷體" pitchFamily="65" charset="-120"/>
              </a:rPr>
              <a:t>　無明</a:t>
            </a:r>
            <a:r>
              <a:rPr lang="en-US" altLang="zh-TW" smtClean="0">
                <a:ea typeface="標楷體" pitchFamily="65" charset="-120"/>
              </a:rPr>
              <a:t>/</a:t>
            </a:r>
            <a:r>
              <a:rPr lang="zh-TW" altLang="en-US" smtClean="0">
                <a:ea typeface="標楷體" pitchFamily="65" charset="-120"/>
              </a:rPr>
              <a:t>執著</a:t>
            </a:r>
            <a:r>
              <a:rPr lang="en-US" altLang="zh-TW" smtClean="0">
                <a:ea typeface="標楷體" pitchFamily="65" charset="-120"/>
              </a:rPr>
              <a:t>/</a:t>
            </a:r>
            <a:r>
              <a:rPr lang="zh-TW" altLang="en-US" smtClean="0">
                <a:ea typeface="標楷體" pitchFamily="65" charset="-120"/>
              </a:rPr>
              <a:t>汙染</a:t>
            </a:r>
            <a:r>
              <a:rPr lang="en-US" altLang="zh-TW" smtClean="0">
                <a:ea typeface="標楷體" pitchFamily="65" charset="-120"/>
              </a:rPr>
              <a:t>/</a:t>
            </a:r>
            <a:r>
              <a:rPr lang="zh-TW" altLang="en-US" smtClean="0">
                <a:ea typeface="標楷體" pitchFamily="65" charset="-120"/>
              </a:rPr>
              <a:t>煩惱</a:t>
            </a:r>
          </a:p>
        </p:txBody>
      </p:sp>
      <p:sp>
        <p:nvSpPr>
          <p:cNvPr id="154626" name="AutoShape 3"/>
          <p:cNvSpPr>
            <a:spLocks/>
          </p:cNvSpPr>
          <p:nvPr/>
        </p:nvSpPr>
        <p:spPr bwMode="auto">
          <a:xfrm>
            <a:off x="4572000" y="620713"/>
            <a:ext cx="576263" cy="1223962"/>
          </a:xfrm>
          <a:prstGeom prst="leftBrace">
            <a:avLst>
              <a:gd name="adj1" fmla="val 0"/>
              <a:gd name="adj2" fmla="val 46435"/>
            </a:avLst>
          </a:prstGeom>
          <a:noFill/>
          <a:ln w="19050">
            <a:solidFill>
              <a:schemeClr val="folHlink"/>
            </a:solidFill>
            <a:round/>
            <a:headEnd/>
            <a:tailEnd/>
          </a:ln>
        </p:spPr>
        <p:txBody>
          <a:bodyPr wrap="none" anchor="ctr"/>
          <a:lstStyle/>
          <a:p>
            <a:endParaRPr lang="zh-TW" altLang="en-US"/>
          </a:p>
        </p:txBody>
      </p:sp>
      <p:sp>
        <p:nvSpPr>
          <p:cNvPr id="154627" name="Line 4"/>
          <p:cNvSpPr>
            <a:spLocks noChangeShapeType="1"/>
          </p:cNvSpPr>
          <p:nvPr/>
        </p:nvSpPr>
        <p:spPr bwMode="auto">
          <a:xfrm flipV="1">
            <a:off x="2771775" y="3789363"/>
            <a:ext cx="0" cy="719137"/>
          </a:xfrm>
          <a:prstGeom prst="line">
            <a:avLst/>
          </a:prstGeom>
          <a:noFill/>
          <a:ln w="19050">
            <a:solidFill>
              <a:schemeClr val="folHlink"/>
            </a:solidFill>
            <a:round/>
            <a:headEnd/>
            <a:tailEnd type="triangle" w="med" len="med"/>
          </a:ln>
        </p:spPr>
        <p:txBody>
          <a:bodyPr wrap="none"/>
          <a:lstStyle/>
          <a:p>
            <a:endParaRPr lang="zh-TW" altLang="en-US"/>
          </a:p>
        </p:txBody>
      </p:sp>
      <p:sp>
        <p:nvSpPr>
          <p:cNvPr id="154628" name="Line 5"/>
          <p:cNvSpPr>
            <a:spLocks noChangeShapeType="1"/>
          </p:cNvSpPr>
          <p:nvPr/>
        </p:nvSpPr>
        <p:spPr bwMode="auto">
          <a:xfrm flipV="1">
            <a:off x="2771775" y="4941888"/>
            <a:ext cx="0" cy="720725"/>
          </a:xfrm>
          <a:prstGeom prst="line">
            <a:avLst/>
          </a:prstGeom>
          <a:noFill/>
          <a:ln w="19050">
            <a:solidFill>
              <a:schemeClr val="folHlink"/>
            </a:solidFill>
            <a:round/>
            <a:headEnd/>
            <a:tailEnd type="triangle" w="med" len="med"/>
          </a:ln>
        </p:spPr>
        <p:txBody>
          <a:bodyPr wrap="none"/>
          <a:lstStyle/>
          <a:p>
            <a:endParaRPr lang="zh-TW" altLang="en-US"/>
          </a:p>
        </p:txBody>
      </p:sp>
      <p:sp>
        <p:nvSpPr>
          <p:cNvPr id="154629" name="Line 6"/>
          <p:cNvSpPr>
            <a:spLocks noChangeShapeType="1"/>
          </p:cNvSpPr>
          <p:nvPr/>
        </p:nvSpPr>
        <p:spPr bwMode="auto">
          <a:xfrm flipH="1">
            <a:off x="3276600" y="5949950"/>
            <a:ext cx="790575" cy="0"/>
          </a:xfrm>
          <a:prstGeom prst="line">
            <a:avLst/>
          </a:prstGeom>
          <a:noFill/>
          <a:ln w="19050">
            <a:solidFill>
              <a:schemeClr val="folHlink"/>
            </a:solidFill>
            <a:round/>
            <a:headEnd/>
            <a:tailEnd type="triangle" w="med" len="med"/>
          </a:ln>
        </p:spPr>
        <p:txBody>
          <a:bodyPr wrap="none"/>
          <a:lstStyle/>
          <a:p>
            <a:endParaRPr lang="zh-TW" altLang="en-US"/>
          </a:p>
        </p:txBody>
      </p:sp>
      <p:sp>
        <p:nvSpPr>
          <p:cNvPr id="154630" name="Line 7"/>
          <p:cNvSpPr>
            <a:spLocks noChangeShapeType="1"/>
          </p:cNvSpPr>
          <p:nvPr/>
        </p:nvSpPr>
        <p:spPr bwMode="auto">
          <a:xfrm flipV="1">
            <a:off x="3276600" y="2636838"/>
            <a:ext cx="935038" cy="792162"/>
          </a:xfrm>
          <a:prstGeom prst="line">
            <a:avLst/>
          </a:prstGeom>
          <a:noFill/>
          <a:ln w="19050">
            <a:solidFill>
              <a:schemeClr val="folHlink"/>
            </a:solidFill>
            <a:round/>
            <a:headEnd type="triangle" w="med" len="med"/>
            <a:tailEnd type="triangle" w="med" len="med"/>
          </a:ln>
        </p:spPr>
        <p:txBody>
          <a:bodyPr wrap="none"/>
          <a:lstStyle/>
          <a:p>
            <a:endParaRPr lang="zh-TW"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p:cNvSpPr>
          <p:nvPr>
            <p:ph type="body" idx="1"/>
          </p:nvPr>
        </p:nvSpPr>
        <p:spPr>
          <a:xfrm>
            <a:off x="179388" y="188913"/>
            <a:ext cx="8856662" cy="6553200"/>
          </a:xfrm>
        </p:spPr>
        <p:txBody>
          <a:bodyPr/>
          <a:lstStyle/>
          <a:p>
            <a:pPr>
              <a:buFont typeface="Arial" charset="0"/>
              <a:buNone/>
              <a:defRPr/>
            </a:pPr>
            <a:r>
              <a:rPr lang="zh-TW" altLang="en-US" smtClean="0">
                <a:ea typeface="標楷體" pitchFamily="65" charset="-120"/>
              </a:rPr>
              <a:t>　　　 </a:t>
            </a:r>
            <a:r>
              <a:rPr lang="zh-TW" altLang="en-US" smtClean="0">
                <a:solidFill>
                  <a:schemeClr val="folHlink"/>
                </a:solidFill>
                <a:effectLst>
                  <a:outerShdw blurRad="38100" dist="38100" dir="2700000" algn="tl">
                    <a:srgbClr val="C0C0C0"/>
                  </a:outerShdw>
                </a:effectLst>
                <a:ea typeface="標楷體" pitchFamily="65" charset="-120"/>
              </a:rPr>
              <a:t>見惑</a:t>
            </a:r>
            <a:r>
              <a:rPr lang="en-US" altLang="zh-TW" b="1" smtClean="0">
                <a:solidFill>
                  <a:schemeClr val="folHlink"/>
                </a:solidFill>
                <a:ea typeface="標楷體" pitchFamily="65" charset="-120"/>
              </a:rPr>
              <a:t>—</a:t>
            </a:r>
            <a:r>
              <a:rPr lang="en-US" altLang="zh-TW" smtClean="0">
                <a:ea typeface="標楷體" pitchFamily="65" charset="-120"/>
              </a:rPr>
              <a:t>(</a:t>
            </a:r>
            <a:r>
              <a:rPr lang="zh-TW" altLang="en-US" smtClean="0">
                <a:ea typeface="標楷體" pitchFamily="65" charset="-120"/>
              </a:rPr>
              <a:t>認</a:t>
            </a:r>
            <a:r>
              <a:rPr lang="en-US" altLang="zh-TW" smtClean="0">
                <a:ea typeface="標楷體" pitchFamily="65" charset="-120"/>
              </a:rPr>
              <a:t>)</a:t>
            </a:r>
            <a:r>
              <a:rPr lang="zh-TW" altLang="en-US" smtClean="0">
                <a:ea typeface="標楷體" pitchFamily="65" charset="-120"/>
              </a:rPr>
              <a:t>知</a:t>
            </a:r>
            <a:r>
              <a:rPr lang="en-US" altLang="zh-TW" smtClean="0">
                <a:ea typeface="標楷體" pitchFamily="65" charset="-120"/>
              </a:rPr>
              <a:t>/</a:t>
            </a:r>
            <a:r>
              <a:rPr lang="zh-TW" altLang="en-US" smtClean="0">
                <a:ea typeface="標楷體" pitchFamily="65" charset="-120"/>
              </a:rPr>
              <a:t>見</a:t>
            </a:r>
            <a:r>
              <a:rPr lang="en-US" altLang="zh-TW" smtClean="0">
                <a:ea typeface="標楷體" pitchFamily="65" charset="-120"/>
              </a:rPr>
              <a:t>(</a:t>
            </a:r>
            <a:r>
              <a:rPr lang="zh-TW" altLang="en-US" smtClean="0">
                <a:ea typeface="標楷體" pitchFamily="65" charset="-120"/>
              </a:rPr>
              <a:t>解</a:t>
            </a:r>
            <a:r>
              <a:rPr lang="en-US" altLang="zh-TW" smtClean="0">
                <a:ea typeface="標楷體" pitchFamily="65" charset="-120"/>
              </a:rPr>
              <a:t>)</a:t>
            </a:r>
            <a:r>
              <a:rPr lang="zh-TW" altLang="en-US" smtClean="0">
                <a:ea typeface="標楷體" pitchFamily="65" charset="-120"/>
              </a:rPr>
              <a:t>上的迷失     理可頓悟</a:t>
            </a:r>
          </a:p>
          <a:p>
            <a:pPr>
              <a:buFont typeface="Arial" charset="0"/>
              <a:buNone/>
              <a:defRPr/>
            </a:pPr>
            <a:r>
              <a:rPr lang="zh-TW" altLang="en-US" smtClean="0">
                <a:ea typeface="標楷體" pitchFamily="65" charset="-120"/>
              </a:rPr>
              <a:t>迷</a:t>
            </a:r>
            <a:r>
              <a:rPr lang="en-US" altLang="zh-TW" smtClean="0">
                <a:ea typeface="標楷體" pitchFamily="65" charset="-120"/>
              </a:rPr>
              <a:t>/</a:t>
            </a:r>
            <a:r>
              <a:rPr lang="zh-TW" altLang="en-US" smtClean="0">
                <a:ea typeface="標楷體" pitchFamily="65" charset="-120"/>
              </a:rPr>
              <a:t>惑　　　    </a:t>
            </a:r>
            <a:r>
              <a:rPr lang="en-US" altLang="zh-TW" smtClean="0">
                <a:ea typeface="標楷體" pitchFamily="65" charset="-120"/>
              </a:rPr>
              <a:t>(intellectual)</a:t>
            </a:r>
          </a:p>
          <a:p>
            <a:pPr>
              <a:buFont typeface="Arial" charset="0"/>
              <a:buNone/>
              <a:defRPr/>
            </a:pPr>
            <a:r>
              <a:rPr lang="en-US" altLang="zh-TW" smtClean="0">
                <a:ea typeface="標楷體" pitchFamily="65" charset="-120"/>
              </a:rPr>
              <a:t> </a:t>
            </a:r>
            <a:r>
              <a:rPr lang="zh-TW" altLang="en-US" smtClean="0">
                <a:ea typeface="標楷體" pitchFamily="65" charset="-120"/>
              </a:rPr>
              <a:t>　　　</a:t>
            </a:r>
            <a:r>
              <a:rPr lang="zh-TW" altLang="en-US" smtClean="0">
                <a:solidFill>
                  <a:schemeClr val="folHlink"/>
                </a:solidFill>
                <a:effectLst>
                  <a:outerShdw blurRad="38100" dist="38100" dir="2700000" algn="tl">
                    <a:srgbClr val="C0C0C0"/>
                  </a:outerShdw>
                </a:effectLst>
                <a:ea typeface="標楷體" pitchFamily="65" charset="-120"/>
              </a:rPr>
              <a:t>思惑</a:t>
            </a:r>
            <a:r>
              <a:rPr lang="en-US" altLang="zh-TW" b="1" smtClean="0">
                <a:solidFill>
                  <a:schemeClr val="folHlink"/>
                </a:solidFill>
                <a:ea typeface="標楷體" pitchFamily="65" charset="-120"/>
              </a:rPr>
              <a:t>—</a:t>
            </a:r>
            <a:r>
              <a:rPr lang="zh-TW" altLang="en-US" smtClean="0">
                <a:ea typeface="標楷體" pitchFamily="65" charset="-120"/>
              </a:rPr>
              <a:t>情緒</a:t>
            </a:r>
            <a:r>
              <a:rPr lang="en-US" altLang="zh-TW" smtClean="0">
                <a:ea typeface="標楷體" pitchFamily="65" charset="-120"/>
              </a:rPr>
              <a:t>/</a:t>
            </a:r>
            <a:r>
              <a:rPr lang="zh-TW" altLang="en-US" smtClean="0">
                <a:ea typeface="標楷體" pitchFamily="65" charset="-120"/>
              </a:rPr>
              <a:t>情感上的迷失          事須漸修</a:t>
            </a:r>
          </a:p>
          <a:p>
            <a:pPr>
              <a:buFont typeface="Arial" charset="0"/>
              <a:buNone/>
              <a:defRPr/>
            </a:pPr>
            <a:r>
              <a:rPr lang="zh-TW" altLang="en-US" smtClean="0">
                <a:ea typeface="標楷體" pitchFamily="65" charset="-120"/>
              </a:rPr>
              <a:t>　　　　　　 </a:t>
            </a:r>
            <a:r>
              <a:rPr lang="en-US" altLang="zh-TW" smtClean="0">
                <a:ea typeface="標楷體" pitchFamily="65" charset="-120"/>
              </a:rPr>
              <a:t>(emotional/sentimental)</a:t>
            </a:r>
          </a:p>
          <a:p>
            <a:pPr>
              <a:buFont typeface="Arial" charset="0"/>
              <a:buNone/>
              <a:defRPr/>
            </a:pPr>
            <a:endParaRPr lang="en-US" altLang="zh-TW" sz="1200" smtClean="0">
              <a:ea typeface="標楷體" pitchFamily="65" charset="-120"/>
            </a:endParaRPr>
          </a:p>
          <a:p>
            <a:pPr>
              <a:buFont typeface="Arial" charset="0"/>
              <a:buNone/>
              <a:defRPr/>
            </a:pPr>
            <a:r>
              <a:rPr lang="zh-TW" altLang="en-US" smtClean="0">
                <a:ea typeface="標楷體" pitchFamily="65" charset="-120"/>
              </a:rPr>
              <a:t>　　　　　　　　　</a:t>
            </a:r>
            <a:r>
              <a:rPr lang="zh-TW" altLang="en-US" smtClean="0">
                <a:solidFill>
                  <a:schemeClr val="folHlink"/>
                </a:solidFill>
                <a:effectLst>
                  <a:outerShdw blurRad="38100" dist="38100" dir="2700000" algn="tl">
                    <a:srgbClr val="C0C0C0"/>
                  </a:outerShdw>
                </a:effectLst>
                <a:ea typeface="標楷體" pitchFamily="65" charset="-120"/>
              </a:rPr>
              <a:t>三學</a:t>
            </a:r>
            <a:r>
              <a:rPr lang="zh-TW" altLang="en-US" smtClean="0">
                <a:ea typeface="標楷體" pitchFamily="65" charset="-120"/>
              </a:rPr>
              <a:t>：戒、定、慧</a:t>
            </a:r>
          </a:p>
          <a:p>
            <a:pPr>
              <a:buFont typeface="Arial" charset="0"/>
              <a:buNone/>
              <a:defRPr/>
            </a:pPr>
            <a:r>
              <a:rPr lang="zh-TW" altLang="en-US" smtClean="0">
                <a:ea typeface="標楷體" pitchFamily="65" charset="-120"/>
              </a:rPr>
              <a:t>             </a:t>
            </a:r>
            <a:r>
              <a:rPr lang="zh-TW" altLang="en-US" smtClean="0">
                <a:solidFill>
                  <a:schemeClr val="folHlink"/>
                </a:solidFill>
                <a:effectLst>
                  <a:outerShdw blurRad="38100" dist="38100" dir="2700000" algn="tl">
                    <a:srgbClr val="C0C0C0"/>
                  </a:outerShdw>
                </a:effectLst>
                <a:ea typeface="標楷體" pitchFamily="65" charset="-120"/>
              </a:rPr>
              <a:t>對治法門</a:t>
            </a:r>
          </a:p>
          <a:p>
            <a:pPr>
              <a:buFont typeface="Arial" charset="0"/>
              <a:buNone/>
              <a:defRPr/>
            </a:pPr>
            <a:r>
              <a:rPr lang="zh-TW" altLang="en-US" smtClean="0">
                <a:ea typeface="標楷體" pitchFamily="65" charset="-120"/>
              </a:rPr>
              <a:t>     	 	                    </a:t>
            </a:r>
            <a:r>
              <a:rPr lang="zh-TW" altLang="en-US" smtClean="0">
                <a:solidFill>
                  <a:schemeClr val="folHlink"/>
                </a:solidFill>
                <a:effectLst>
                  <a:outerShdw blurRad="38100" dist="38100" dir="2700000" algn="tl">
                    <a:srgbClr val="C0C0C0"/>
                  </a:outerShdw>
                </a:effectLst>
                <a:ea typeface="標楷體" pitchFamily="65" charset="-120"/>
              </a:rPr>
              <a:t>三慧</a:t>
            </a:r>
            <a:r>
              <a:rPr lang="zh-TW" altLang="en-US" smtClean="0">
                <a:ea typeface="標楷體" pitchFamily="65" charset="-120"/>
              </a:rPr>
              <a:t>：聞、思、修</a:t>
            </a:r>
          </a:p>
          <a:p>
            <a:pPr>
              <a:buFont typeface="Arial" charset="0"/>
              <a:buNone/>
              <a:defRPr/>
            </a:pPr>
            <a:endParaRPr lang="zh-TW" altLang="en-US" sz="1200" smtClean="0">
              <a:ea typeface="標楷體" pitchFamily="65" charset="-120"/>
            </a:endParaRPr>
          </a:p>
          <a:p>
            <a:pPr>
              <a:buFont typeface="Arial" charset="0"/>
              <a:buNone/>
              <a:defRPr/>
            </a:pPr>
            <a:r>
              <a:rPr lang="zh-TW" altLang="en-US" smtClean="0">
                <a:ea typeface="標楷體" pitchFamily="65" charset="-120"/>
              </a:rPr>
              <a:t>       			          下手功夫</a:t>
            </a:r>
            <a:r>
              <a:rPr lang="en-US" altLang="zh-TW" smtClean="0">
                <a:ea typeface="標楷體" pitchFamily="65" charset="-120"/>
              </a:rPr>
              <a:t>/</a:t>
            </a:r>
            <a:r>
              <a:rPr lang="zh-TW" altLang="en-US" smtClean="0">
                <a:ea typeface="標楷體" pitchFamily="65" charset="-120"/>
              </a:rPr>
              <a:t>切入點</a:t>
            </a:r>
          </a:p>
          <a:p>
            <a:pPr>
              <a:buFont typeface="Arial" charset="0"/>
              <a:buNone/>
              <a:defRPr/>
            </a:pPr>
            <a:endParaRPr lang="zh-TW" altLang="en-US" sz="1200" smtClean="0">
              <a:ea typeface="標楷體" pitchFamily="65" charset="-120"/>
            </a:endParaRPr>
          </a:p>
          <a:p>
            <a:pPr>
              <a:buFont typeface="Arial" charset="0"/>
              <a:buNone/>
              <a:defRPr/>
            </a:pPr>
            <a:r>
              <a:rPr lang="zh-TW" altLang="en-US" smtClean="0">
                <a:ea typeface="標楷體" pitchFamily="65" charset="-120"/>
              </a:rPr>
              <a:t>		         </a:t>
            </a:r>
            <a:r>
              <a:rPr lang="zh-TW" altLang="en-US" smtClean="0">
                <a:solidFill>
                  <a:schemeClr val="folHlink"/>
                </a:solidFill>
                <a:effectLst>
                  <a:outerShdw blurRad="38100" dist="38100" dir="2700000" algn="tl">
                    <a:srgbClr val="C0C0C0"/>
                  </a:outerShdw>
                </a:effectLst>
                <a:ea typeface="標楷體" pitchFamily="65" charset="-120"/>
              </a:rPr>
              <a:t>三業</a:t>
            </a:r>
            <a:r>
              <a:rPr lang="zh-TW" altLang="en-US" smtClean="0">
                <a:ea typeface="標楷體" pitchFamily="65" charset="-120"/>
              </a:rPr>
              <a:t>：身、口、意</a:t>
            </a:r>
            <a:r>
              <a:rPr lang="en-US" altLang="zh-TW" smtClean="0">
                <a:ea typeface="標楷體" pitchFamily="65" charset="-120"/>
              </a:rPr>
              <a:t>(mind/body)</a:t>
            </a:r>
          </a:p>
          <a:p>
            <a:pPr>
              <a:buFont typeface="Arial" charset="0"/>
              <a:buNone/>
              <a:defRPr/>
            </a:pPr>
            <a:r>
              <a:rPr lang="en-US" altLang="zh-TW" smtClean="0">
                <a:ea typeface="標楷體" pitchFamily="65" charset="-120"/>
              </a:rPr>
              <a:t>		</a:t>
            </a:r>
            <a:r>
              <a:rPr lang="zh-TW" altLang="en-US" smtClean="0">
                <a:ea typeface="標楷體" pitchFamily="65" charset="-120"/>
              </a:rPr>
              <a:t>　　</a:t>
            </a:r>
            <a:r>
              <a:rPr lang="zh-TW" altLang="en-US" smtClean="0">
                <a:solidFill>
                  <a:schemeClr val="folHlink"/>
                </a:solidFill>
                <a:effectLst>
                  <a:outerShdw blurRad="38100" dist="38100" dir="2700000" algn="tl">
                    <a:srgbClr val="C0C0C0"/>
                  </a:outerShdw>
                </a:effectLst>
                <a:ea typeface="標楷體" pitchFamily="65" charset="-120"/>
              </a:rPr>
              <a:t>六根</a:t>
            </a:r>
            <a:r>
              <a:rPr lang="zh-TW" altLang="en-US" smtClean="0">
                <a:ea typeface="標楷體" pitchFamily="65" charset="-120"/>
              </a:rPr>
              <a:t>：眼、耳、鼻、舌、身、意</a:t>
            </a:r>
          </a:p>
        </p:txBody>
      </p:sp>
      <p:sp>
        <p:nvSpPr>
          <p:cNvPr id="156674" name="AutoShape 3"/>
          <p:cNvSpPr>
            <a:spLocks/>
          </p:cNvSpPr>
          <p:nvPr/>
        </p:nvSpPr>
        <p:spPr bwMode="auto">
          <a:xfrm>
            <a:off x="1187450" y="476250"/>
            <a:ext cx="431800" cy="1223963"/>
          </a:xfrm>
          <a:prstGeom prst="leftBrace">
            <a:avLst>
              <a:gd name="adj1" fmla="val 0"/>
              <a:gd name="adj2" fmla="val 49921"/>
            </a:avLst>
          </a:prstGeom>
          <a:noFill/>
          <a:ln w="19050">
            <a:solidFill>
              <a:schemeClr val="folHlink"/>
            </a:solidFill>
            <a:round/>
            <a:headEnd/>
            <a:tailEnd/>
          </a:ln>
        </p:spPr>
        <p:txBody>
          <a:bodyPr wrap="none" anchor="ctr"/>
          <a:lstStyle/>
          <a:p>
            <a:endParaRPr lang="zh-TW" altLang="en-US"/>
          </a:p>
        </p:txBody>
      </p:sp>
      <p:sp>
        <p:nvSpPr>
          <p:cNvPr id="156675" name="Line 4"/>
          <p:cNvSpPr>
            <a:spLocks noChangeShapeType="1"/>
          </p:cNvSpPr>
          <p:nvPr/>
        </p:nvSpPr>
        <p:spPr bwMode="auto">
          <a:xfrm flipH="1" flipV="1">
            <a:off x="6659563" y="476250"/>
            <a:ext cx="576262" cy="0"/>
          </a:xfrm>
          <a:prstGeom prst="line">
            <a:avLst/>
          </a:prstGeom>
          <a:noFill/>
          <a:ln w="19050">
            <a:solidFill>
              <a:schemeClr val="folHlink"/>
            </a:solidFill>
            <a:round/>
            <a:headEnd/>
            <a:tailEnd type="triangle" w="med" len="med"/>
          </a:ln>
        </p:spPr>
        <p:txBody>
          <a:bodyPr wrap="none"/>
          <a:lstStyle/>
          <a:p>
            <a:endParaRPr lang="zh-TW" altLang="en-US"/>
          </a:p>
        </p:txBody>
      </p:sp>
      <p:sp>
        <p:nvSpPr>
          <p:cNvPr id="156676" name="Line 5"/>
          <p:cNvSpPr>
            <a:spLocks noChangeShapeType="1"/>
          </p:cNvSpPr>
          <p:nvPr/>
        </p:nvSpPr>
        <p:spPr bwMode="auto">
          <a:xfrm flipH="1">
            <a:off x="6156325" y="1700213"/>
            <a:ext cx="1008063" cy="0"/>
          </a:xfrm>
          <a:prstGeom prst="line">
            <a:avLst/>
          </a:prstGeom>
          <a:noFill/>
          <a:ln w="25400">
            <a:solidFill>
              <a:schemeClr val="folHlink"/>
            </a:solidFill>
            <a:round/>
            <a:headEnd/>
            <a:tailEnd type="triangle" w="med" len="med"/>
          </a:ln>
        </p:spPr>
        <p:txBody>
          <a:bodyPr wrap="none"/>
          <a:lstStyle/>
          <a:p>
            <a:endParaRPr lang="zh-TW" altLang="en-US"/>
          </a:p>
        </p:txBody>
      </p:sp>
      <p:sp>
        <p:nvSpPr>
          <p:cNvPr id="156677" name="Line 6"/>
          <p:cNvSpPr>
            <a:spLocks noChangeShapeType="1"/>
          </p:cNvSpPr>
          <p:nvPr/>
        </p:nvSpPr>
        <p:spPr bwMode="auto">
          <a:xfrm flipV="1">
            <a:off x="684213" y="1270000"/>
            <a:ext cx="0" cy="2374900"/>
          </a:xfrm>
          <a:prstGeom prst="line">
            <a:avLst/>
          </a:prstGeom>
          <a:noFill/>
          <a:ln w="19050">
            <a:solidFill>
              <a:schemeClr val="folHlink"/>
            </a:solidFill>
            <a:round/>
            <a:headEnd/>
            <a:tailEnd type="triangle" w="med" len="med"/>
          </a:ln>
        </p:spPr>
        <p:txBody>
          <a:bodyPr wrap="none"/>
          <a:lstStyle/>
          <a:p>
            <a:endParaRPr lang="zh-TW" altLang="en-US"/>
          </a:p>
        </p:txBody>
      </p:sp>
      <p:sp>
        <p:nvSpPr>
          <p:cNvPr id="156678" name="Line 7"/>
          <p:cNvSpPr>
            <a:spLocks noChangeShapeType="1"/>
          </p:cNvSpPr>
          <p:nvPr/>
        </p:nvSpPr>
        <p:spPr bwMode="auto">
          <a:xfrm flipH="1">
            <a:off x="684213" y="3644900"/>
            <a:ext cx="863600" cy="0"/>
          </a:xfrm>
          <a:prstGeom prst="line">
            <a:avLst/>
          </a:prstGeom>
          <a:noFill/>
          <a:ln w="19050">
            <a:solidFill>
              <a:schemeClr val="folHlink"/>
            </a:solidFill>
            <a:round/>
            <a:headEnd type="triangle" w="med" len="med"/>
            <a:tailEnd/>
          </a:ln>
        </p:spPr>
        <p:txBody>
          <a:bodyPr wrap="none"/>
          <a:lstStyle/>
          <a:p>
            <a:endParaRPr lang="zh-TW" altLang="en-US"/>
          </a:p>
        </p:txBody>
      </p:sp>
      <p:sp>
        <p:nvSpPr>
          <p:cNvPr id="156679" name="AutoShape 8"/>
          <p:cNvSpPr>
            <a:spLocks/>
          </p:cNvSpPr>
          <p:nvPr/>
        </p:nvSpPr>
        <p:spPr bwMode="auto">
          <a:xfrm>
            <a:off x="3276600" y="3068638"/>
            <a:ext cx="574675" cy="1150937"/>
          </a:xfrm>
          <a:prstGeom prst="leftBrace">
            <a:avLst>
              <a:gd name="adj1" fmla="val 0"/>
              <a:gd name="adj2" fmla="val 48593"/>
            </a:avLst>
          </a:prstGeom>
          <a:noFill/>
          <a:ln w="19050">
            <a:solidFill>
              <a:schemeClr val="folHlink"/>
            </a:solidFill>
            <a:round/>
            <a:headEnd/>
            <a:tailEnd/>
          </a:ln>
        </p:spPr>
        <p:txBody>
          <a:bodyPr wrap="none" anchor="ctr"/>
          <a:lstStyle/>
          <a:p>
            <a:endParaRPr lang="zh-TW" altLang="en-US"/>
          </a:p>
        </p:txBody>
      </p:sp>
      <p:sp>
        <p:nvSpPr>
          <p:cNvPr id="156680" name="Line 9"/>
          <p:cNvSpPr>
            <a:spLocks noChangeShapeType="1"/>
          </p:cNvSpPr>
          <p:nvPr/>
        </p:nvSpPr>
        <p:spPr bwMode="auto">
          <a:xfrm flipV="1">
            <a:off x="2411413" y="3860800"/>
            <a:ext cx="0" cy="1800225"/>
          </a:xfrm>
          <a:prstGeom prst="line">
            <a:avLst/>
          </a:prstGeom>
          <a:noFill/>
          <a:ln w="19050">
            <a:solidFill>
              <a:schemeClr val="folHlink"/>
            </a:solidFill>
            <a:round/>
            <a:headEnd type="triangle" w="med" len="med"/>
            <a:tailEnd type="triangle" w="med" len="med"/>
          </a:ln>
        </p:spPr>
        <p:txBody>
          <a:bodyPr wrap="none"/>
          <a:lstStyle/>
          <a:p>
            <a:endParaRPr lang="zh-TW" altLang="en-US"/>
          </a:p>
        </p:txBody>
      </p:sp>
      <p:sp>
        <p:nvSpPr>
          <p:cNvPr id="156681" name="Line 10"/>
          <p:cNvSpPr>
            <a:spLocks noChangeShapeType="1"/>
          </p:cNvSpPr>
          <p:nvPr/>
        </p:nvSpPr>
        <p:spPr bwMode="auto">
          <a:xfrm flipH="1">
            <a:off x="2411413" y="5013325"/>
            <a:ext cx="1512887" cy="0"/>
          </a:xfrm>
          <a:prstGeom prst="line">
            <a:avLst/>
          </a:prstGeom>
          <a:noFill/>
          <a:ln w="19050">
            <a:solidFill>
              <a:schemeClr val="folHlink"/>
            </a:solidFill>
            <a:round/>
            <a:headEnd type="triangle" w="med" len="med"/>
            <a:tailEnd/>
          </a:ln>
        </p:spPr>
        <p:txBody>
          <a:bodyPr wrap="none"/>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57698">
                                            <p:txEl>
                                              <p:pRg st="0" end="0"/>
                                            </p:txEl>
                                          </p:spTgt>
                                        </p:tgtEl>
                                        <p:attrNameLst>
                                          <p:attrName>style.visibility</p:attrName>
                                        </p:attrNameLst>
                                      </p:cBhvr>
                                      <p:to>
                                        <p:strVal val="visible"/>
                                      </p:to>
                                    </p:set>
                                    <p:animEffect transition="in" filter="strips(downRight)">
                                      <p:cBhvr>
                                        <p:cTn id="7" dur="500"/>
                                        <p:tgtEl>
                                          <p:spTgt spid="157698">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157698">
                                            <p:txEl>
                                              <p:pRg st="1" end="1"/>
                                            </p:txEl>
                                          </p:spTgt>
                                        </p:tgtEl>
                                        <p:attrNameLst>
                                          <p:attrName>style.visibility</p:attrName>
                                        </p:attrNameLst>
                                      </p:cBhvr>
                                      <p:to>
                                        <p:strVal val="visible"/>
                                      </p:to>
                                    </p:set>
                                    <p:animEffect transition="in" filter="strips(downRight)">
                                      <p:cBhvr>
                                        <p:cTn id="10" dur="500"/>
                                        <p:tgtEl>
                                          <p:spTgt spid="157698">
                                            <p:txEl>
                                              <p:pRg st="1" end="1"/>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157698">
                                            <p:txEl>
                                              <p:pRg st="2" end="2"/>
                                            </p:txEl>
                                          </p:spTgt>
                                        </p:tgtEl>
                                        <p:attrNameLst>
                                          <p:attrName>style.visibility</p:attrName>
                                        </p:attrNameLst>
                                      </p:cBhvr>
                                      <p:to>
                                        <p:strVal val="visible"/>
                                      </p:to>
                                    </p:set>
                                    <p:animEffect transition="in" filter="strips(downRight)">
                                      <p:cBhvr>
                                        <p:cTn id="13" dur="500"/>
                                        <p:tgtEl>
                                          <p:spTgt spid="157698">
                                            <p:txEl>
                                              <p:pRg st="2" end="2"/>
                                            </p:txEl>
                                          </p:spTgt>
                                        </p:tgtEl>
                                      </p:cBhvr>
                                    </p:animEffect>
                                  </p:childTnLst>
                                </p:cTn>
                              </p:par>
                              <p:par>
                                <p:cTn id="14" presetID="18" presetClass="entr" presetSubtype="6" fill="hold" nodeType="withEffect">
                                  <p:stCondLst>
                                    <p:cond delay="0"/>
                                  </p:stCondLst>
                                  <p:childTnLst>
                                    <p:set>
                                      <p:cBhvr>
                                        <p:cTn id="15" dur="1" fill="hold">
                                          <p:stCondLst>
                                            <p:cond delay="0"/>
                                          </p:stCondLst>
                                        </p:cTn>
                                        <p:tgtEl>
                                          <p:spTgt spid="157698">
                                            <p:txEl>
                                              <p:pRg st="3" end="3"/>
                                            </p:txEl>
                                          </p:spTgt>
                                        </p:tgtEl>
                                        <p:attrNameLst>
                                          <p:attrName>style.visibility</p:attrName>
                                        </p:attrNameLst>
                                      </p:cBhvr>
                                      <p:to>
                                        <p:strVal val="visible"/>
                                      </p:to>
                                    </p:set>
                                    <p:animEffect transition="in" filter="strips(downRight)">
                                      <p:cBhvr>
                                        <p:cTn id="16" dur="500"/>
                                        <p:tgtEl>
                                          <p:spTgt spid="157698">
                                            <p:txEl>
                                              <p:pRg st="3" end="3"/>
                                            </p:txEl>
                                          </p:spTgt>
                                        </p:tgtEl>
                                      </p:cBhvr>
                                    </p:animEffect>
                                  </p:childTnLst>
                                </p:cTn>
                              </p:par>
                              <p:par>
                                <p:cTn id="17" presetID="18" presetClass="entr" presetSubtype="6" fill="hold" nodeType="withEffect">
                                  <p:stCondLst>
                                    <p:cond delay="0"/>
                                  </p:stCondLst>
                                  <p:childTnLst>
                                    <p:set>
                                      <p:cBhvr>
                                        <p:cTn id="18" dur="1" fill="hold">
                                          <p:stCondLst>
                                            <p:cond delay="0"/>
                                          </p:stCondLst>
                                        </p:cTn>
                                        <p:tgtEl>
                                          <p:spTgt spid="157698">
                                            <p:txEl>
                                              <p:pRg st="5" end="5"/>
                                            </p:txEl>
                                          </p:spTgt>
                                        </p:tgtEl>
                                        <p:attrNameLst>
                                          <p:attrName>style.visibility</p:attrName>
                                        </p:attrNameLst>
                                      </p:cBhvr>
                                      <p:to>
                                        <p:strVal val="visible"/>
                                      </p:to>
                                    </p:set>
                                    <p:animEffect transition="in" filter="strips(downRight)">
                                      <p:cBhvr>
                                        <p:cTn id="19" dur="500"/>
                                        <p:tgtEl>
                                          <p:spTgt spid="157698">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nodeType="clickEffect">
                                  <p:stCondLst>
                                    <p:cond delay="0"/>
                                  </p:stCondLst>
                                  <p:childTnLst>
                                    <p:set>
                                      <p:cBhvr>
                                        <p:cTn id="23" dur="1" fill="hold">
                                          <p:stCondLst>
                                            <p:cond delay="0"/>
                                          </p:stCondLst>
                                        </p:cTn>
                                        <p:tgtEl>
                                          <p:spTgt spid="157698">
                                            <p:txEl>
                                              <p:pRg st="6" end="6"/>
                                            </p:txEl>
                                          </p:spTgt>
                                        </p:tgtEl>
                                        <p:attrNameLst>
                                          <p:attrName>style.visibility</p:attrName>
                                        </p:attrNameLst>
                                      </p:cBhvr>
                                      <p:to>
                                        <p:strVal val="visible"/>
                                      </p:to>
                                    </p:set>
                                    <p:animEffect transition="in" filter="strips(downRight)">
                                      <p:cBhvr>
                                        <p:cTn id="24" dur="500"/>
                                        <p:tgtEl>
                                          <p:spTgt spid="157698">
                                            <p:txEl>
                                              <p:pRg st="6" end="6"/>
                                            </p:txEl>
                                          </p:spTgt>
                                        </p:tgtEl>
                                      </p:cBhvr>
                                    </p:animEffect>
                                  </p:childTnLst>
                                </p:cTn>
                              </p:par>
                              <p:par>
                                <p:cTn id="25" presetID="18" presetClass="entr" presetSubtype="6" fill="hold" nodeType="withEffect">
                                  <p:stCondLst>
                                    <p:cond delay="0"/>
                                  </p:stCondLst>
                                  <p:childTnLst>
                                    <p:set>
                                      <p:cBhvr>
                                        <p:cTn id="26" dur="1" fill="hold">
                                          <p:stCondLst>
                                            <p:cond delay="0"/>
                                          </p:stCondLst>
                                        </p:cTn>
                                        <p:tgtEl>
                                          <p:spTgt spid="157698">
                                            <p:txEl>
                                              <p:pRg st="7" end="7"/>
                                            </p:txEl>
                                          </p:spTgt>
                                        </p:tgtEl>
                                        <p:attrNameLst>
                                          <p:attrName>style.visibility</p:attrName>
                                        </p:attrNameLst>
                                      </p:cBhvr>
                                      <p:to>
                                        <p:strVal val="visible"/>
                                      </p:to>
                                    </p:set>
                                    <p:animEffect transition="in" filter="strips(downRight)">
                                      <p:cBhvr>
                                        <p:cTn id="27" dur="500"/>
                                        <p:tgtEl>
                                          <p:spTgt spid="15769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157698">
                                            <p:txEl>
                                              <p:pRg st="9" end="9"/>
                                            </p:txEl>
                                          </p:spTgt>
                                        </p:tgtEl>
                                        <p:attrNameLst>
                                          <p:attrName>style.visibility</p:attrName>
                                        </p:attrNameLst>
                                      </p:cBhvr>
                                      <p:to>
                                        <p:strVal val="visible"/>
                                      </p:to>
                                    </p:set>
                                    <p:animEffect transition="in" filter="strips(downRight)">
                                      <p:cBhvr>
                                        <p:cTn id="32" dur="500"/>
                                        <p:tgtEl>
                                          <p:spTgt spid="157698">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157698">
                                            <p:txEl>
                                              <p:pRg st="11" end="11"/>
                                            </p:txEl>
                                          </p:spTgt>
                                        </p:tgtEl>
                                        <p:attrNameLst>
                                          <p:attrName>style.visibility</p:attrName>
                                        </p:attrNameLst>
                                      </p:cBhvr>
                                      <p:to>
                                        <p:strVal val="visible"/>
                                      </p:to>
                                    </p:set>
                                    <p:animEffect transition="in" filter="strips(downRight)">
                                      <p:cBhvr>
                                        <p:cTn id="37" dur="500"/>
                                        <p:tgtEl>
                                          <p:spTgt spid="157698">
                                            <p:txEl>
                                              <p:pRg st="11" end="11"/>
                                            </p:txEl>
                                          </p:spTgt>
                                        </p:tgtEl>
                                      </p:cBhvr>
                                    </p:animEffect>
                                  </p:childTnLst>
                                </p:cTn>
                              </p:par>
                            </p:childTnLst>
                          </p:cTn>
                        </p:par>
                        <p:par>
                          <p:cTn id="38" fill="hold">
                            <p:stCondLst>
                              <p:cond delay="500"/>
                            </p:stCondLst>
                            <p:childTnLst>
                              <p:par>
                                <p:cTn id="39" presetID="18" presetClass="entr" presetSubtype="6" fill="hold" nodeType="afterEffect">
                                  <p:stCondLst>
                                    <p:cond delay="0"/>
                                  </p:stCondLst>
                                  <p:childTnLst>
                                    <p:set>
                                      <p:cBhvr>
                                        <p:cTn id="40" dur="1" fill="hold">
                                          <p:stCondLst>
                                            <p:cond delay="0"/>
                                          </p:stCondLst>
                                        </p:cTn>
                                        <p:tgtEl>
                                          <p:spTgt spid="157698">
                                            <p:txEl>
                                              <p:pRg st="12" end="12"/>
                                            </p:txEl>
                                          </p:spTgt>
                                        </p:tgtEl>
                                        <p:attrNameLst>
                                          <p:attrName>style.visibility</p:attrName>
                                        </p:attrNameLst>
                                      </p:cBhvr>
                                      <p:to>
                                        <p:strVal val="visible"/>
                                      </p:to>
                                    </p:set>
                                    <p:animEffect transition="in" filter="strips(downRight)">
                                      <p:cBhvr>
                                        <p:cTn id="41" dur="500"/>
                                        <p:tgtEl>
                                          <p:spTgt spid="15769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8630362-C6C6-495E-9626-182C88043C42}" type="slidenum">
              <a:rPr kumimoji="0" lang="zh-TW" altLang="en-US" sz="1200">
                <a:solidFill>
                  <a:schemeClr val="tx1">
                    <a:tint val="75000"/>
                  </a:schemeClr>
                </a:solidFill>
                <a:latin typeface="+mn-lt"/>
                <a:ea typeface="+mn-ea"/>
              </a:rPr>
              <a:pPr algn="r" fontAlgn="auto">
                <a:spcBef>
                  <a:spcPts val="0"/>
                </a:spcBef>
                <a:spcAft>
                  <a:spcPts val="0"/>
                </a:spcAft>
                <a:defRPr/>
              </a:pPr>
              <a:t>29</a:t>
            </a:fld>
            <a:endParaRPr kumimoji="0" lang="zh-TW" altLang="en-US" sz="1200">
              <a:solidFill>
                <a:schemeClr val="tx1">
                  <a:tint val="75000"/>
                </a:schemeClr>
              </a:solidFill>
              <a:latin typeface="+mn-lt"/>
              <a:ea typeface="+mn-ea"/>
            </a:endParaRPr>
          </a:p>
        </p:txBody>
      </p:sp>
      <p:pic>
        <p:nvPicPr>
          <p:cNvPr id="158722" name="Picture 4" descr="C:\Users\user\Desktop\文教館簡報\圖庫\未命名 - 3.jpg"/>
          <p:cNvPicPr>
            <a:picLocks noChangeAspect="1" noChangeArrowheads="1"/>
          </p:cNvPicPr>
          <p:nvPr/>
        </p:nvPicPr>
        <p:blipFill>
          <a:blip r:embed="rId2"/>
          <a:srcRect/>
          <a:stretch>
            <a:fillRect/>
          </a:stretch>
        </p:blipFill>
        <p:spPr bwMode="auto">
          <a:xfrm>
            <a:off x="3203575" y="3573463"/>
            <a:ext cx="4710113" cy="2735262"/>
          </a:xfrm>
          <a:prstGeom prst="rect">
            <a:avLst/>
          </a:prstGeom>
          <a:noFill/>
          <a:ln w="9525">
            <a:noFill/>
            <a:miter lim="800000"/>
            <a:headEnd/>
            <a:tailEnd/>
          </a:ln>
        </p:spPr>
      </p:pic>
      <p:sp>
        <p:nvSpPr>
          <p:cNvPr id="11" name="Rectangle 2"/>
          <p:cNvSpPr txBox="1">
            <a:spLocks noChangeArrowheads="1"/>
          </p:cNvSpPr>
          <p:nvPr/>
        </p:nvSpPr>
        <p:spPr bwMode="auto">
          <a:xfrm>
            <a:off x="558800" y="1484313"/>
            <a:ext cx="8135938" cy="2233612"/>
          </a:xfrm>
          <a:prstGeom prst="rect">
            <a:avLst/>
          </a:prstGeom>
          <a:noFill/>
          <a:ln w="9525">
            <a:noFill/>
            <a:miter lim="800000"/>
            <a:headEnd/>
            <a:tailEnd/>
          </a:ln>
        </p:spPr>
        <p:txBody>
          <a:bodyPr anchor="ctr"/>
          <a:lstStyle/>
          <a:p>
            <a:pPr algn="ctr">
              <a:defRPr/>
            </a:pPr>
            <a:r>
              <a:rPr kumimoji="0" lang="zh-TW" altLang="zh-TW" sz="7200">
                <a:solidFill>
                  <a:srgbClr val="3333FF"/>
                </a:solidFill>
                <a:effectLst>
                  <a:outerShdw blurRad="38100" dist="38100" dir="2700000" algn="tl">
                    <a:srgbClr val="C0C0C0"/>
                  </a:outerShdw>
                </a:effectLst>
                <a:ea typeface="標楷體" pitchFamily="65" charset="-120"/>
              </a:rPr>
              <a:t>三</a:t>
            </a:r>
            <a:r>
              <a:rPr kumimoji="0" lang="zh-TW" altLang="en-US" sz="7200">
                <a:solidFill>
                  <a:srgbClr val="3333FF"/>
                </a:solidFill>
                <a:effectLst>
                  <a:outerShdw blurRad="38100" dist="38100" dir="2700000" algn="tl">
                    <a:srgbClr val="C0C0C0"/>
                  </a:outerShdw>
                </a:effectLst>
                <a:ea typeface="標楷體" pitchFamily="65" charset="-120"/>
              </a:rPr>
              <a:t>學：修證的次第</a:t>
            </a:r>
          </a:p>
        </p:txBody>
      </p:sp>
      <p:sp>
        <p:nvSpPr>
          <p:cNvPr id="7" name="投影片編號版面配置區 6"/>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DFFD59D-2076-413A-8AA4-2557AE01785A}" type="slidenum">
              <a:rPr kumimoji="0" lang="zh-TW" altLang="en-US" sz="1200">
                <a:solidFill>
                  <a:schemeClr val="tx1">
                    <a:tint val="75000"/>
                  </a:schemeClr>
                </a:solidFill>
                <a:latin typeface="+mn-lt"/>
                <a:ea typeface="+mn-ea"/>
              </a:rPr>
              <a:pPr algn="r" fontAlgn="auto">
                <a:spcBef>
                  <a:spcPts val="0"/>
                </a:spcBef>
                <a:spcAft>
                  <a:spcPts val="0"/>
                </a:spcAft>
                <a:defRPr/>
              </a:pPr>
              <a:t>29</a:t>
            </a:fld>
            <a:endParaRPr kumimoji="0" lang="zh-TW" altLang="en-US" sz="1200">
              <a:solidFill>
                <a:schemeClr val="tx1">
                  <a:tint val="75000"/>
                </a:schemeClr>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ppt_w*0.7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D2D0DE4-B040-482D-A8CF-242250B887A9}" type="slidenum">
              <a:rPr kumimoji="0" lang="zh-TW" altLang="en-US" sz="1200">
                <a:solidFill>
                  <a:schemeClr val="tx1">
                    <a:tint val="75000"/>
                  </a:schemeClr>
                </a:solidFill>
                <a:latin typeface="+mn-lt"/>
                <a:ea typeface="+mn-ea"/>
              </a:rPr>
              <a:pPr algn="r" fontAlgn="auto">
                <a:spcBef>
                  <a:spcPts val="0"/>
                </a:spcBef>
                <a:spcAft>
                  <a:spcPts val="0"/>
                </a:spcAft>
                <a:defRPr/>
              </a:pPr>
              <a:t>3</a:t>
            </a:fld>
            <a:endParaRPr kumimoji="0" lang="zh-TW" altLang="en-US" sz="1200">
              <a:solidFill>
                <a:schemeClr val="tx1">
                  <a:tint val="75000"/>
                </a:schemeClr>
              </a:solidFill>
              <a:latin typeface="+mn-lt"/>
              <a:ea typeface="+mn-ea"/>
            </a:endParaRPr>
          </a:p>
        </p:txBody>
      </p:sp>
      <p:pic>
        <p:nvPicPr>
          <p:cNvPr id="122882" name="Picture 2" descr="「激勵」的圖片搜尋結果"/>
          <p:cNvPicPr>
            <a:picLocks noChangeAspect="1" noChangeArrowheads="1"/>
          </p:cNvPicPr>
          <p:nvPr/>
        </p:nvPicPr>
        <p:blipFill>
          <a:blip r:embed="rId2"/>
          <a:srcRect/>
          <a:stretch>
            <a:fillRect/>
          </a:stretch>
        </p:blipFill>
        <p:spPr bwMode="auto">
          <a:xfrm>
            <a:off x="5292725" y="4106863"/>
            <a:ext cx="3001963" cy="2432050"/>
          </a:xfrm>
          <a:prstGeom prst="rect">
            <a:avLst/>
          </a:prstGeom>
          <a:noFill/>
          <a:ln w="9525">
            <a:noFill/>
            <a:miter lim="800000"/>
            <a:headEnd/>
            <a:tailEnd/>
          </a:ln>
        </p:spPr>
      </p:pic>
      <p:sp>
        <p:nvSpPr>
          <p:cNvPr id="5" name="Rectangle 2"/>
          <p:cNvSpPr txBox="1">
            <a:spLocks noChangeArrowheads="1"/>
          </p:cNvSpPr>
          <p:nvPr/>
        </p:nvSpPr>
        <p:spPr>
          <a:xfrm>
            <a:off x="539750" y="836613"/>
            <a:ext cx="7920038" cy="3600450"/>
          </a:xfrm>
          <a:prstGeom prst="rect">
            <a:avLst/>
          </a:prstGeom>
        </p:spPr>
        <p:txBody>
          <a:bodyPr>
            <a:normAutofit/>
          </a:bodyPr>
          <a:lstStyle/>
          <a:p>
            <a:pPr marL="266700" indent="-266700">
              <a:lnSpc>
                <a:spcPct val="95000"/>
              </a:lnSpc>
              <a:spcBef>
                <a:spcPct val="20000"/>
              </a:spcBef>
              <a:buSzPct val="75000"/>
              <a:buFont typeface="Wingdings" pitchFamily="2" charset="2"/>
              <a:buChar char="l"/>
              <a:defRPr/>
            </a:pPr>
            <a:r>
              <a:rPr kumimoji="0" lang="zh-TW" altLang="en-US" sz="3600" dirty="0">
                <a:latin typeface="標楷體" pitchFamily="65" charset="-120"/>
                <a:ea typeface="標楷體" pitchFamily="65" charset="-120"/>
              </a:rPr>
              <a:t>現實生活中的壓力難免會造成我們身心上某種程度的緊張、焦慮，而我們往往會誤以為生活中的壓力與身心上的緊張都是負面的、不好的。</a:t>
            </a:r>
          </a:p>
          <a:p>
            <a:pPr marL="266700" indent="-266700">
              <a:lnSpc>
                <a:spcPct val="95000"/>
              </a:lnSpc>
              <a:spcBef>
                <a:spcPct val="20000"/>
              </a:spcBef>
              <a:buSzPct val="75000"/>
              <a:buFont typeface="Wingdings" pitchFamily="2" charset="2"/>
              <a:buChar char="l"/>
              <a:defRPr/>
            </a:pPr>
            <a:r>
              <a:rPr kumimoji="0" lang="zh-TW" altLang="en-US" sz="3600" dirty="0">
                <a:latin typeface="標楷體" pitchFamily="65" charset="-120"/>
                <a:ea typeface="標楷體" pitchFamily="65" charset="-120"/>
              </a:rPr>
              <a:t>其實不然，</a:t>
            </a:r>
            <a:r>
              <a:rPr kumimoji="0" lang="zh-TW" altLang="en-US" sz="3600" dirty="0">
                <a:solidFill>
                  <a:schemeClr val="folHlink"/>
                </a:solidFill>
                <a:effectLst>
                  <a:outerShdw blurRad="38100" dist="38100" dir="2700000" algn="tl">
                    <a:srgbClr val="C0C0C0"/>
                  </a:outerShdw>
                </a:effectLst>
                <a:latin typeface="標楷體" pitchFamily="65" charset="-120"/>
                <a:ea typeface="標楷體" pitchFamily="65" charset="-120"/>
              </a:rPr>
              <a:t>壓力有其正面的意義與功能，可以增強我們的能力</a:t>
            </a:r>
            <a:r>
              <a:rPr kumimoji="0" lang="zh-TW" altLang="en-US" sz="3600" dirty="0">
                <a:latin typeface="標楷體" pitchFamily="65" charset="-120"/>
                <a:ea typeface="標楷體" pitchFamily="65" charset="-12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692150"/>
            <a:ext cx="8208962" cy="5616575"/>
          </a:xfrm>
          <a:prstGeom prst="rect">
            <a:avLst/>
          </a:prstGeom>
        </p:spPr>
        <p:txBody>
          <a:bodyPr>
            <a:normAutofit/>
          </a:bodyPr>
          <a:lstStyle/>
          <a:p>
            <a:pPr marL="1076325" indent="-1076325">
              <a:lnSpc>
                <a:spcPct val="90000"/>
              </a:lnSpc>
              <a:buFont typeface="Wingdings" pitchFamily="2" charset="2"/>
              <a:buNone/>
              <a:defRPr/>
            </a:pPr>
            <a:r>
              <a:rPr kumimoji="0" lang="zh-TW" altLang="en-US" sz="3400">
                <a:solidFill>
                  <a:srgbClr val="364ADE"/>
                </a:solidFill>
                <a:effectLst>
                  <a:outerShdw blurRad="38100" dist="38100" dir="2700000" algn="tl">
                    <a:srgbClr val="C0C0C0"/>
                  </a:outerShdw>
                </a:effectLst>
                <a:latin typeface="Calibri" pitchFamily="34" charset="0"/>
                <a:ea typeface="標楷體" pitchFamily="65" charset="-120"/>
              </a:rPr>
              <a:t>戒</a:t>
            </a:r>
            <a:r>
              <a:rPr kumimoji="0" lang="zh-TW" altLang="en-US" sz="3400">
                <a:latin typeface="Calibri" pitchFamily="34" charset="0"/>
                <a:ea typeface="標楷體" pitchFamily="65" charset="-120"/>
              </a:rPr>
              <a:t> ─ 自我提升的基本功夫，</a:t>
            </a:r>
            <a:r>
              <a:rPr kumimoji="0" lang="zh-TW" altLang="en-US" sz="3400">
                <a:solidFill>
                  <a:schemeClr val="folHlink"/>
                </a:solidFill>
                <a:effectLst>
                  <a:outerShdw blurRad="38100" dist="38100" dir="2700000" algn="tl">
                    <a:srgbClr val="C0C0C0"/>
                  </a:outerShdw>
                </a:effectLst>
                <a:latin typeface="Calibri" pitchFamily="34" charset="0"/>
                <a:ea typeface="標楷體" pitchFamily="65" charset="-120"/>
              </a:rPr>
              <a:t>維護六根不受污染</a:t>
            </a:r>
            <a:r>
              <a:rPr kumimoji="0" lang="zh-TW" altLang="en-US" sz="3400">
                <a:latin typeface="Calibri" pitchFamily="34" charset="0"/>
                <a:ea typeface="標楷體" pitchFamily="65" charset="-120"/>
              </a:rPr>
              <a:t>，不侵犯他人，慈悲一切眾生，能使身心輕安，且能控制情緒，扭轉習氣，令煩惱不易起現行。</a:t>
            </a:r>
          </a:p>
          <a:p>
            <a:pPr marL="1076325" indent="-1076325">
              <a:buFont typeface="Wingdings" pitchFamily="2" charset="2"/>
              <a:buNone/>
              <a:defRPr/>
            </a:pPr>
            <a:r>
              <a:rPr kumimoji="0" lang="zh-TW" altLang="en-US" sz="3400">
                <a:solidFill>
                  <a:srgbClr val="364ADE"/>
                </a:solidFill>
                <a:effectLst>
                  <a:outerShdw blurRad="38100" dist="38100" dir="2700000" algn="tl">
                    <a:srgbClr val="C0C0C0"/>
                  </a:outerShdw>
                </a:effectLst>
                <a:latin typeface="Calibri" pitchFamily="34" charset="0"/>
                <a:ea typeface="標楷體" pitchFamily="65" charset="-120"/>
              </a:rPr>
              <a:t>定</a:t>
            </a:r>
            <a:r>
              <a:rPr kumimoji="0" lang="zh-TW" altLang="en-US" sz="3400">
                <a:solidFill>
                  <a:srgbClr val="364ADE"/>
                </a:solidFill>
                <a:latin typeface="Calibri" pitchFamily="34" charset="0"/>
                <a:ea typeface="標楷體" pitchFamily="65" charset="-120"/>
              </a:rPr>
              <a:t> </a:t>
            </a:r>
            <a:r>
              <a:rPr kumimoji="0" lang="zh-TW" altLang="en-US" sz="3400">
                <a:latin typeface="Calibri" pitchFamily="34" charset="0"/>
                <a:ea typeface="標楷體" pitchFamily="65" charset="-120"/>
              </a:rPr>
              <a:t>─ 修心之禪定功夫，降服妄想與焦慮；</a:t>
            </a:r>
            <a:r>
              <a:rPr kumimoji="0" lang="zh-TW" altLang="en-US" sz="3400">
                <a:solidFill>
                  <a:schemeClr val="folHlink"/>
                </a:solidFill>
                <a:effectLst>
                  <a:outerShdw blurRad="38100" dist="38100" dir="2700000" algn="tl">
                    <a:srgbClr val="C0C0C0"/>
                  </a:outerShdw>
                </a:effectLst>
                <a:latin typeface="Calibri" pitchFamily="34" charset="0"/>
                <a:ea typeface="標楷體" pitchFamily="65" charset="-120"/>
              </a:rPr>
              <a:t>收攝身心</a:t>
            </a:r>
            <a:r>
              <a:rPr kumimoji="0" lang="zh-TW" altLang="en-US" sz="3400">
                <a:latin typeface="Calibri" pitchFamily="34" charset="0"/>
                <a:ea typeface="標楷體" pitchFamily="65" charset="-120"/>
              </a:rPr>
              <a:t>，對治散亂與懈怠；</a:t>
            </a:r>
            <a:r>
              <a:rPr kumimoji="0" lang="zh-TW" altLang="en-US" sz="3400">
                <a:solidFill>
                  <a:schemeClr val="folHlink"/>
                </a:solidFill>
                <a:effectLst>
                  <a:outerShdw blurRad="38100" dist="38100" dir="2700000" algn="tl">
                    <a:srgbClr val="C0C0C0"/>
                  </a:outerShdw>
                </a:effectLst>
                <a:latin typeface="Calibri" pitchFamily="34" charset="0"/>
                <a:ea typeface="標楷體" pitchFamily="65" charset="-120"/>
              </a:rPr>
              <a:t>令心念能止於一境，身心自主</a:t>
            </a:r>
            <a:r>
              <a:rPr kumimoji="0" lang="zh-TW" altLang="en-US" sz="3400">
                <a:latin typeface="Calibri" pitchFamily="34" charset="0"/>
                <a:ea typeface="標楷體" pitchFamily="65" charset="-120"/>
              </a:rPr>
              <a:t>。內聚心力，能止息煩惱。</a:t>
            </a:r>
          </a:p>
          <a:p>
            <a:pPr marL="1076325" indent="-1076325">
              <a:buFont typeface="Wingdings" pitchFamily="2" charset="2"/>
              <a:buNone/>
              <a:defRPr/>
            </a:pPr>
            <a:r>
              <a:rPr kumimoji="0" lang="zh-TW" altLang="en-US" sz="3400">
                <a:solidFill>
                  <a:srgbClr val="364ADE"/>
                </a:solidFill>
                <a:effectLst>
                  <a:outerShdw blurRad="38100" dist="38100" dir="2700000" algn="tl">
                    <a:srgbClr val="C0C0C0"/>
                  </a:outerShdw>
                </a:effectLst>
                <a:latin typeface="Calibri" pitchFamily="34" charset="0"/>
                <a:ea typeface="標楷體" pitchFamily="65" charset="-120"/>
              </a:rPr>
              <a:t>慧</a:t>
            </a:r>
            <a:r>
              <a:rPr kumimoji="0" lang="zh-TW" altLang="en-US" sz="3400">
                <a:latin typeface="Calibri" pitchFamily="34" charset="0"/>
                <a:ea typeface="標楷體" pitchFamily="65" charset="-120"/>
              </a:rPr>
              <a:t> ─ 修慧之思維功夫，能</a:t>
            </a:r>
            <a:r>
              <a:rPr kumimoji="0" lang="zh-TW" altLang="en-US" sz="3400">
                <a:solidFill>
                  <a:schemeClr val="folHlink"/>
                </a:solidFill>
                <a:effectLst>
                  <a:outerShdw blurRad="38100" dist="38100" dir="2700000" algn="tl">
                    <a:srgbClr val="C0C0C0"/>
                  </a:outerShdw>
                </a:effectLst>
                <a:latin typeface="Calibri" pitchFamily="34" charset="0"/>
                <a:ea typeface="標楷體" pitchFamily="65" charset="-120"/>
              </a:rPr>
              <a:t>觀照自心</a:t>
            </a:r>
            <a:r>
              <a:rPr kumimoji="0" lang="zh-TW" altLang="en-US" sz="3400">
                <a:latin typeface="Calibri" pitchFamily="34" charset="0"/>
                <a:ea typeface="標楷體" pitchFamily="65" charset="-120"/>
              </a:rPr>
              <a:t>，開發智慧，通達因果，抉擇真妄，身心自在解脫。</a:t>
            </a:r>
            <a:r>
              <a:rPr kumimoji="0" lang="zh-TW" altLang="en-US" sz="3400">
                <a:solidFill>
                  <a:schemeClr val="folHlink"/>
                </a:solidFill>
                <a:effectLst>
                  <a:outerShdw blurRad="38100" dist="38100" dir="2700000" algn="tl">
                    <a:srgbClr val="C0C0C0"/>
                  </a:outerShdw>
                </a:effectLst>
                <a:latin typeface="Calibri" pitchFamily="34" charset="0"/>
                <a:ea typeface="標楷體" pitchFamily="65" charset="-120"/>
              </a:rPr>
              <a:t>運用觀力</a:t>
            </a:r>
            <a:r>
              <a:rPr kumimoji="0" lang="zh-TW" altLang="en-US" sz="3400">
                <a:latin typeface="Calibri" pitchFamily="34" charset="0"/>
                <a:ea typeface="標楷體" pitchFamily="65" charset="-120"/>
              </a:rPr>
              <a:t>，能勘破煩惱。</a:t>
            </a:r>
          </a:p>
        </p:txBody>
      </p:sp>
      <p:sp>
        <p:nvSpPr>
          <p:cNvPr id="4" name="投影片編號版面配置區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C618EB5-2F8C-430B-B34C-5C975E9F82CE}" type="slidenum">
              <a:rPr kumimoji="0" lang="zh-TW" altLang="en-US" sz="1200">
                <a:solidFill>
                  <a:schemeClr val="tx1">
                    <a:tint val="75000"/>
                  </a:schemeClr>
                </a:solidFill>
                <a:latin typeface="+mn-lt"/>
                <a:ea typeface="+mn-ea"/>
              </a:rPr>
              <a:pPr algn="r" fontAlgn="auto">
                <a:spcBef>
                  <a:spcPts val="0"/>
                </a:spcBef>
                <a:spcAft>
                  <a:spcPts val="0"/>
                </a:spcAft>
                <a:defRPr/>
              </a:pPr>
              <a:t>30</a:t>
            </a:fld>
            <a:endParaRPr kumimoji="0" lang="zh-TW" altLang="en-US" sz="1200">
              <a:solidFill>
                <a:schemeClr val="tx1">
                  <a:tint val="75000"/>
                </a:schemeClr>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Righ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strips(downRigh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53FE0A7-369A-4097-A211-BB61BDFA0BE7}" type="slidenum">
              <a:rPr kumimoji="0" lang="zh-TW" altLang="en-US" sz="1200">
                <a:solidFill>
                  <a:schemeClr val="tx1">
                    <a:tint val="75000"/>
                  </a:schemeClr>
                </a:solidFill>
                <a:latin typeface="+mn-lt"/>
                <a:ea typeface="+mn-ea"/>
              </a:rPr>
              <a:pPr algn="r" fontAlgn="auto">
                <a:spcBef>
                  <a:spcPts val="0"/>
                </a:spcBef>
                <a:spcAft>
                  <a:spcPts val="0"/>
                </a:spcAft>
                <a:defRPr/>
              </a:pPr>
              <a:t>31</a:t>
            </a:fld>
            <a:endParaRPr kumimoji="0" lang="zh-TW" altLang="en-US" sz="1200">
              <a:solidFill>
                <a:schemeClr val="tx1">
                  <a:tint val="75000"/>
                </a:schemeClr>
              </a:solidFill>
              <a:latin typeface="+mn-lt"/>
              <a:ea typeface="+mn-ea"/>
            </a:endParaRPr>
          </a:p>
        </p:txBody>
      </p:sp>
      <p:pic>
        <p:nvPicPr>
          <p:cNvPr id="160770" name="Picture 4" descr="C:\Users\user\Desktop\文教館簡報\圖庫\未命名 - 3.jpg"/>
          <p:cNvPicPr>
            <a:picLocks noChangeAspect="1" noChangeArrowheads="1"/>
          </p:cNvPicPr>
          <p:nvPr/>
        </p:nvPicPr>
        <p:blipFill>
          <a:blip r:embed="rId2"/>
          <a:srcRect/>
          <a:stretch>
            <a:fillRect/>
          </a:stretch>
        </p:blipFill>
        <p:spPr bwMode="auto">
          <a:xfrm>
            <a:off x="3203575" y="3573463"/>
            <a:ext cx="4710113" cy="2735262"/>
          </a:xfrm>
          <a:prstGeom prst="rect">
            <a:avLst/>
          </a:prstGeom>
          <a:noFill/>
          <a:ln w="9525">
            <a:noFill/>
            <a:miter lim="800000"/>
            <a:headEnd/>
            <a:tailEnd/>
          </a:ln>
        </p:spPr>
      </p:pic>
      <p:sp>
        <p:nvSpPr>
          <p:cNvPr id="11" name="Rectangle 2"/>
          <p:cNvSpPr txBox="1">
            <a:spLocks noChangeArrowheads="1"/>
          </p:cNvSpPr>
          <p:nvPr/>
        </p:nvSpPr>
        <p:spPr bwMode="auto">
          <a:xfrm>
            <a:off x="558800" y="1484313"/>
            <a:ext cx="8135938" cy="2233612"/>
          </a:xfrm>
          <a:prstGeom prst="rect">
            <a:avLst/>
          </a:prstGeom>
          <a:noFill/>
          <a:ln w="9525">
            <a:noFill/>
            <a:miter lim="800000"/>
            <a:headEnd/>
            <a:tailEnd/>
          </a:ln>
        </p:spPr>
        <p:txBody>
          <a:bodyPr anchor="ctr"/>
          <a:lstStyle/>
          <a:p>
            <a:pPr algn="ctr">
              <a:defRPr/>
            </a:pPr>
            <a:r>
              <a:rPr kumimoji="0" lang="zh-TW" altLang="en-US" sz="7200">
                <a:solidFill>
                  <a:schemeClr val="hlink"/>
                </a:solidFill>
                <a:effectLst>
                  <a:outerShdw blurRad="38100" dist="38100" dir="2700000" algn="tl">
                    <a:srgbClr val="C0C0C0"/>
                  </a:outerShdw>
                </a:effectLst>
                <a:latin typeface="標楷體" pitchFamily="65" charset="-120"/>
                <a:ea typeface="標楷體" pitchFamily="65" charset="-120"/>
              </a:rPr>
              <a:t>三慧：智慧的層次</a:t>
            </a:r>
          </a:p>
        </p:txBody>
      </p:sp>
      <p:sp>
        <p:nvSpPr>
          <p:cNvPr id="7" name="投影片編號版面配置區 6"/>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22559A2-CF9B-4617-B956-3713F448AE38}" type="slidenum">
              <a:rPr kumimoji="0" lang="zh-TW" altLang="en-US" sz="1200">
                <a:solidFill>
                  <a:schemeClr val="tx1">
                    <a:tint val="75000"/>
                  </a:schemeClr>
                </a:solidFill>
                <a:latin typeface="+mn-lt"/>
                <a:ea typeface="+mn-ea"/>
              </a:rPr>
              <a:pPr algn="r" fontAlgn="auto">
                <a:spcBef>
                  <a:spcPts val="0"/>
                </a:spcBef>
                <a:spcAft>
                  <a:spcPts val="0"/>
                </a:spcAft>
                <a:defRPr/>
              </a:pPr>
              <a:t>31</a:t>
            </a:fld>
            <a:endParaRPr kumimoji="0" lang="zh-TW" altLang="en-US" sz="1200">
              <a:solidFill>
                <a:schemeClr val="tx1">
                  <a:tint val="75000"/>
                </a:schemeClr>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ppt_w*0.7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95288" y="476250"/>
            <a:ext cx="8242300" cy="5834063"/>
          </a:xfrm>
          <a:prstGeom prst="rect">
            <a:avLst/>
          </a:prstGeom>
        </p:spPr>
        <p:txBody>
          <a:bodyPr>
            <a:normAutofit/>
          </a:bodyPr>
          <a:lstStyle/>
          <a:p>
            <a:pPr marL="609600" indent="-609600" algn="ctr">
              <a:lnSpc>
                <a:spcPct val="90000"/>
              </a:lnSpc>
              <a:spcBef>
                <a:spcPct val="20000"/>
              </a:spcBef>
              <a:buFont typeface="Wingdings" pitchFamily="2" charset="2"/>
              <a:buNone/>
              <a:defRPr/>
            </a:pPr>
            <a:r>
              <a:rPr kumimoji="0" lang="zh-TW" altLang="zh-TW" sz="3600">
                <a:solidFill>
                  <a:srgbClr val="3333FF"/>
                </a:solidFill>
                <a:effectLst>
                  <a:outerShdw blurRad="38100" dist="38100" dir="2700000" algn="tl">
                    <a:srgbClr val="C0C0C0"/>
                  </a:outerShdw>
                </a:effectLst>
                <a:latin typeface="Calibri" pitchFamily="34" charset="0"/>
                <a:ea typeface="標楷體" pitchFamily="65" charset="-120"/>
              </a:rPr>
              <a:t>三慧：智慧的</a:t>
            </a:r>
            <a:r>
              <a:rPr kumimoji="0" lang="zh-TW" altLang="en-US" sz="3600">
                <a:solidFill>
                  <a:srgbClr val="3333FF"/>
                </a:solidFill>
                <a:effectLst>
                  <a:outerShdw blurRad="38100" dist="38100" dir="2700000" algn="tl">
                    <a:srgbClr val="C0C0C0"/>
                  </a:outerShdw>
                </a:effectLst>
                <a:latin typeface="Calibri" pitchFamily="34" charset="0"/>
                <a:ea typeface="標楷體" pitchFamily="65" charset="-120"/>
              </a:rPr>
              <a:t>進階</a:t>
            </a:r>
            <a:r>
              <a:rPr kumimoji="0" lang="zh-TW" altLang="zh-TW" sz="3600">
                <a:solidFill>
                  <a:srgbClr val="3333FF"/>
                </a:solidFill>
                <a:effectLst>
                  <a:outerShdw blurRad="38100" dist="38100" dir="2700000" algn="tl">
                    <a:srgbClr val="C0C0C0"/>
                  </a:outerShdw>
                </a:effectLst>
                <a:latin typeface="Calibri" pitchFamily="34" charset="0"/>
                <a:ea typeface="標楷體" pitchFamily="65" charset="-120"/>
              </a:rPr>
              <a:t>層次</a:t>
            </a:r>
            <a:endParaRPr kumimoji="0" lang="zh-TW" altLang="en-US" sz="3600">
              <a:solidFill>
                <a:srgbClr val="3333FF"/>
              </a:solidFill>
              <a:effectLst>
                <a:outerShdw blurRad="38100" dist="38100" dir="2700000" algn="tl">
                  <a:srgbClr val="C0C0C0"/>
                </a:outerShdw>
              </a:effectLst>
              <a:latin typeface="Calibri" pitchFamily="34" charset="0"/>
              <a:ea typeface="標楷體" pitchFamily="65" charset="-120"/>
            </a:endParaRPr>
          </a:p>
          <a:p>
            <a:pPr marL="609600" indent="-609600">
              <a:lnSpc>
                <a:spcPct val="90000"/>
              </a:lnSpc>
              <a:spcBef>
                <a:spcPct val="20000"/>
              </a:spcBef>
              <a:buFont typeface="Wingdings" pitchFamily="2" charset="2"/>
              <a:buNone/>
              <a:defRPr/>
            </a:pPr>
            <a:endParaRPr kumimoji="0" lang="zh-TW" altLang="zh-TW" sz="1200">
              <a:latin typeface="Calibri" pitchFamily="34" charset="0"/>
              <a:ea typeface="標楷體" pitchFamily="65" charset="-120"/>
            </a:endParaRPr>
          </a:p>
          <a:p>
            <a:pPr marL="609600" indent="-609600">
              <a:lnSpc>
                <a:spcPct val="90000"/>
              </a:lnSpc>
              <a:spcBef>
                <a:spcPct val="20000"/>
              </a:spcBef>
              <a:buFont typeface="Wingdings" pitchFamily="2" charset="2"/>
              <a:buNone/>
              <a:defRPr/>
            </a:pPr>
            <a:r>
              <a:rPr kumimoji="0" lang="zh-TW" altLang="zh-TW" sz="3600">
                <a:solidFill>
                  <a:srgbClr val="364ADE"/>
                </a:solidFill>
                <a:effectLst>
                  <a:outerShdw blurRad="38100" dist="38100" dir="2700000" algn="tl">
                    <a:srgbClr val="C0C0C0"/>
                  </a:outerShdw>
                </a:effectLst>
                <a:latin typeface="Calibri" pitchFamily="34" charset="0"/>
                <a:ea typeface="標楷體" pitchFamily="65" charset="-120"/>
              </a:rPr>
              <a:t>聞</a:t>
            </a:r>
            <a:r>
              <a:rPr kumimoji="0" lang="zh-TW" altLang="zh-TW" sz="3600">
                <a:latin typeface="Calibri" pitchFamily="34" charset="0"/>
                <a:ea typeface="標楷體" pitchFamily="65" charset="-120"/>
              </a:rPr>
              <a:t>所成慧 ─ </a:t>
            </a:r>
            <a:r>
              <a:rPr kumimoji="0" lang="zh-TW" altLang="zh-TW" sz="3600" u="sng">
                <a:solidFill>
                  <a:schemeClr val="folHlink"/>
                </a:solidFill>
                <a:effectLst>
                  <a:outerShdw blurRad="38100" dist="38100" dir="2700000" algn="tl">
                    <a:srgbClr val="C0C0C0"/>
                  </a:outerShdw>
                </a:effectLst>
                <a:latin typeface="Calibri" pitchFamily="34" charset="0"/>
                <a:ea typeface="標楷體" pitchFamily="65" charset="-120"/>
              </a:rPr>
              <a:t>前五根</a:t>
            </a:r>
            <a:r>
              <a:rPr kumimoji="0" lang="zh-TW" altLang="zh-TW" sz="3600">
                <a:latin typeface="Calibri" pitchFamily="34" charset="0"/>
                <a:ea typeface="標楷體" pitchFamily="65" charset="-120"/>
              </a:rPr>
              <a:t> ─ </a:t>
            </a:r>
            <a:r>
              <a:rPr kumimoji="0" lang="zh-TW" altLang="zh-TW" sz="3600">
                <a:solidFill>
                  <a:schemeClr val="folHlink"/>
                </a:solidFill>
                <a:effectLst>
                  <a:outerShdw blurRad="38100" dist="38100" dir="2700000" algn="tl">
                    <a:srgbClr val="C0C0C0"/>
                  </a:outerShdw>
                </a:effectLst>
                <a:latin typeface="Calibri" pitchFamily="34" charset="0"/>
                <a:ea typeface="標楷體" pitchFamily="65" charset="-120"/>
              </a:rPr>
              <a:t>見聞</a:t>
            </a:r>
            <a:r>
              <a:rPr kumimoji="0" lang="zh-TW" altLang="zh-TW" sz="3600">
                <a:latin typeface="Calibri" pitchFamily="34" charset="0"/>
                <a:ea typeface="標楷體" pitchFamily="65" charset="-120"/>
              </a:rPr>
              <a:t> → </a:t>
            </a:r>
            <a:r>
              <a:rPr kumimoji="0" lang="zh-TW" altLang="en-US" sz="3600">
                <a:solidFill>
                  <a:schemeClr val="folHlink"/>
                </a:solidFill>
                <a:effectLst>
                  <a:outerShdw blurRad="38100" dist="38100" dir="2700000" algn="tl">
                    <a:srgbClr val="C0C0C0"/>
                  </a:outerShdw>
                </a:effectLst>
                <a:latin typeface="Calibri" pitchFamily="34" charset="0"/>
                <a:ea typeface="標楷體" pitchFamily="65" charset="-120"/>
              </a:rPr>
              <a:t>增長</a:t>
            </a:r>
            <a:r>
              <a:rPr kumimoji="0" lang="zh-TW" altLang="zh-TW" sz="3600">
                <a:latin typeface="Calibri" pitchFamily="34" charset="0"/>
                <a:ea typeface="標楷體" pitchFamily="65" charset="-120"/>
              </a:rPr>
              <a:t>知識</a:t>
            </a:r>
            <a:endParaRPr kumimoji="0" lang="zh-TW" altLang="en-US" sz="3600">
              <a:latin typeface="Calibri" pitchFamily="34" charset="0"/>
              <a:ea typeface="標楷體" pitchFamily="65" charset="-120"/>
            </a:endParaRPr>
          </a:p>
          <a:p>
            <a:pPr marL="609600" indent="-609600">
              <a:lnSpc>
                <a:spcPct val="90000"/>
              </a:lnSpc>
              <a:spcBef>
                <a:spcPct val="20000"/>
              </a:spcBef>
              <a:buFont typeface="Wingdings" pitchFamily="2" charset="2"/>
              <a:buNone/>
              <a:defRPr/>
            </a:pPr>
            <a:r>
              <a:rPr kumimoji="0" lang="zh-TW" altLang="en-US" sz="3600">
                <a:latin typeface="Times New Roman" pitchFamily="18" charset="0"/>
                <a:ea typeface="標楷體" pitchFamily="65" charset="-120"/>
              </a:rPr>
              <a:t>           </a:t>
            </a:r>
            <a:r>
              <a:rPr kumimoji="0" lang="en-US" altLang="zh-TW" sz="3200">
                <a:solidFill>
                  <a:schemeClr val="folHlink"/>
                </a:solidFill>
                <a:effectLst>
                  <a:outerShdw blurRad="38100" dist="38100" dir="2700000" algn="tl">
                    <a:srgbClr val="C0C0C0"/>
                  </a:outerShdw>
                </a:effectLst>
                <a:latin typeface="Calibri" pitchFamily="34" charset="0"/>
                <a:ea typeface="標楷體" pitchFamily="65" charset="-120"/>
              </a:rPr>
              <a:t>(</a:t>
            </a:r>
            <a:r>
              <a:rPr kumimoji="0" lang="zh-TW" altLang="en-US" sz="3200">
                <a:solidFill>
                  <a:schemeClr val="folHlink"/>
                </a:solidFill>
                <a:effectLst>
                  <a:outerShdw blurRad="38100" dist="38100" dir="2700000" algn="tl">
                    <a:srgbClr val="C0C0C0"/>
                  </a:outerShdw>
                </a:effectLst>
                <a:latin typeface="Calibri" pitchFamily="34" charset="0"/>
                <a:ea typeface="標楷體" pitchFamily="65" charset="-120"/>
              </a:rPr>
              <a:t>眼、耳、鼻、舌、身</a:t>
            </a:r>
            <a:r>
              <a:rPr kumimoji="0" lang="en-US" altLang="zh-TW" sz="3200">
                <a:solidFill>
                  <a:schemeClr val="folHlink"/>
                </a:solidFill>
                <a:effectLst>
                  <a:outerShdw blurRad="38100" dist="38100" dir="2700000" algn="tl">
                    <a:srgbClr val="C0C0C0"/>
                  </a:outerShdw>
                </a:effectLst>
                <a:latin typeface="Calibri" pitchFamily="34" charset="0"/>
                <a:ea typeface="標楷體" pitchFamily="65" charset="-120"/>
              </a:rPr>
              <a:t>)</a:t>
            </a:r>
          </a:p>
          <a:p>
            <a:pPr marL="609600" indent="-609600">
              <a:lnSpc>
                <a:spcPct val="90000"/>
              </a:lnSpc>
              <a:spcBef>
                <a:spcPct val="20000"/>
              </a:spcBef>
              <a:buFont typeface="Wingdings" pitchFamily="2" charset="2"/>
              <a:buNone/>
              <a:defRPr/>
            </a:pPr>
            <a:endParaRPr kumimoji="0" lang="en-US" altLang="zh-TW" sz="1200">
              <a:latin typeface="Calibri" pitchFamily="34" charset="0"/>
              <a:ea typeface="標楷體" pitchFamily="65" charset="-120"/>
            </a:endParaRPr>
          </a:p>
          <a:p>
            <a:pPr marL="609600" indent="-609600">
              <a:lnSpc>
                <a:spcPct val="90000"/>
              </a:lnSpc>
              <a:spcBef>
                <a:spcPct val="20000"/>
              </a:spcBef>
              <a:buFont typeface="Wingdings" pitchFamily="2" charset="2"/>
              <a:buNone/>
              <a:defRPr/>
            </a:pPr>
            <a:r>
              <a:rPr kumimoji="0" lang="zh-TW" altLang="en-US" sz="3600">
                <a:solidFill>
                  <a:srgbClr val="364ADE"/>
                </a:solidFill>
                <a:effectLst>
                  <a:outerShdw blurRad="38100" dist="38100" dir="2700000" algn="tl">
                    <a:srgbClr val="C0C0C0"/>
                  </a:outerShdw>
                </a:effectLst>
                <a:latin typeface="Calibri" pitchFamily="34" charset="0"/>
                <a:ea typeface="標楷體" pitchFamily="65" charset="-120"/>
              </a:rPr>
              <a:t>思</a:t>
            </a:r>
            <a:r>
              <a:rPr kumimoji="0" lang="zh-TW" altLang="en-US" sz="3600">
                <a:latin typeface="Calibri" pitchFamily="34" charset="0"/>
                <a:ea typeface="標楷體" pitchFamily="65" charset="-120"/>
              </a:rPr>
              <a:t>所成慧  ─  </a:t>
            </a:r>
            <a:r>
              <a:rPr kumimoji="0" lang="zh-TW" altLang="en-US" sz="3600" u="sng">
                <a:solidFill>
                  <a:schemeClr val="folHlink"/>
                </a:solidFill>
                <a:effectLst>
                  <a:outerShdw blurRad="38100" dist="38100" dir="2700000" algn="tl">
                    <a:srgbClr val="C0C0C0"/>
                  </a:outerShdw>
                </a:effectLst>
                <a:latin typeface="Calibri" pitchFamily="34" charset="0"/>
                <a:ea typeface="標楷體" pitchFamily="65" charset="-120"/>
              </a:rPr>
              <a:t>意根</a:t>
            </a:r>
            <a:r>
              <a:rPr kumimoji="0" lang="zh-TW" altLang="en-US" sz="3600">
                <a:solidFill>
                  <a:schemeClr val="folHlink"/>
                </a:solidFill>
                <a:latin typeface="Calibri" pitchFamily="34" charset="0"/>
                <a:ea typeface="標楷體" pitchFamily="65" charset="-120"/>
              </a:rPr>
              <a:t> </a:t>
            </a:r>
            <a:r>
              <a:rPr kumimoji="0" lang="zh-TW" altLang="en-US" sz="3600">
                <a:latin typeface="Calibri" pitchFamily="34" charset="0"/>
                <a:ea typeface="標楷體" pitchFamily="65" charset="-120"/>
              </a:rPr>
              <a:t> ─  </a:t>
            </a:r>
            <a:r>
              <a:rPr kumimoji="0" lang="zh-TW" altLang="en-US" sz="3600">
                <a:solidFill>
                  <a:schemeClr val="folHlink"/>
                </a:solidFill>
                <a:effectLst>
                  <a:outerShdw blurRad="38100" dist="38100" dir="2700000" algn="tl">
                    <a:srgbClr val="C0C0C0"/>
                  </a:outerShdw>
                </a:effectLst>
                <a:latin typeface="Calibri" pitchFamily="34" charset="0"/>
                <a:ea typeface="標楷體" pitchFamily="65" charset="-120"/>
              </a:rPr>
              <a:t>思惟</a:t>
            </a:r>
            <a:r>
              <a:rPr kumimoji="0" lang="zh-TW" altLang="en-US" sz="3600">
                <a:latin typeface="Calibri" pitchFamily="34" charset="0"/>
                <a:ea typeface="標楷體" pitchFamily="65" charset="-120"/>
              </a:rPr>
              <a:t> → </a:t>
            </a:r>
            <a:r>
              <a:rPr kumimoji="0" lang="zh-TW" altLang="en-US" sz="3600">
                <a:solidFill>
                  <a:schemeClr val="folHlink"/>
                </a:solidFill>
                <a:effectLst>
                  <a:outerShdw blurRad="38100" dist="38100" dir="2700000" algn="tl">
                    <a:srgbClr val="C0C0C0"/>
                  </a:outerShdw>
                </a:effectLst>
                <a:latin typeface="Calibri" pitchFamily="34" charset="0"/>
                <a:ea typeface="標楷體" pitchFamily="65" charset="-120"/>
              </a:rPr>
              <a:t>理解</a:t>
            </a:r>
            <a:r>
              <a:rPr kumimoji="0" lang="zh-TW" altLang="en-US" sz="3600">
                <a:latin typeface="Calibri" pitchFamily="34" charset="0"/>
                <a:ea typeface="標楷體" pitchFamily="65" charset="-120"/>
              </a:rPr>
              <a:t>意義</a:t>
            </a:r>
          </a:p>
          <a:p>
            <a:pPr marL="609600" indent="-609600">
              <a:lnSpc>
                <a:spcPct val="90000"/>
              </a:lnSpc>
              <a:spcBef>
                <a:spcPct val="20000"/>
              </a:spcBef>
              <a:buFont typeface="Wingdings" pitchFamily="2" charset="2"/>
              <a:buNone/>
              <a:defRPr/>
            </a:pPr>
            <a:r>
              <a:rPr kumimoji="0" lang="zh-TW" altLang="en-US" sz="3600">
                <a:latin typeface="Calibri" pitchFamily="34" charset="0"/>
                <a:ea typeface="標楷體" pitchFamily="65" charset="-120"/>
              </a:rPr>
              <a:t>  </a:t>
            </a:r>
            <a:r>
              <a:rPr kumimoji="0" lang="zh-TW" altLang="en-US" sz="3600">
                <a:latin typeface="Times New Roman" pitchFamily="18" charset="0"/>
                <a:ea typeface="標楷體" pitchFamily="65" charset="-120"/>
              </a:rPr>
              <a:t>                </a:t>
            </a:r>
            <a:r>
              <a:rPr kumimoji="0" lang="en-US" altLang="zh-TW" sz="3200">
                <a:solidFill>
                  <a:schemeClr val="folHlink"/>
                </a:solidFill>
                <a:effectLst>
                  <a:outerShdw blurRad="38100" dist="38100" dir="2700000" algn="tl">
                    <a:srgbClr val="C0C0C0"/>
                  </a:outerShdw>
                </a:effectLst>
                <a:latin typeface="Calibri" pitchFamily="34" charset="0"/>
                <a:ea typeface="標楷體" pitchFamily="65" charset="-120"/>
              </a:rPr>
              <a:t>(</a:t>
            </a:r>
            <a:r>
              <a:rPr kumimoji="0" lang="zh-TW" altLang="en-US" sz="3200">
                <a:solidFill>
                  <a:schemeClr val="folHlink"/>
                </a:solidFill>
                <a:effectLst>
                  <a:outerShdw blurRad="38100" dist="38100" dir="2700000" algn="tl">
                    <a:srgbClr val="C0C0C0"/>
                  </a:outerShdw>
                </a:effectLst>
                <a:latin typeface="Calibri" pitchFamily="34" charset="0"/>
                <a:ea typeface="標楷體" pitchFamily="65" charset="-120"/>
              </a:rPr>
              <a:t>心、意、識</a:t>
            </a:r>
            <a:r>
              <a:rPr kumimoji="0" lang="en-US" altLang="zh-TW" sz="3200">
                <a:solidFill>
                  <a:schemeClr val="folHlink"/>
                </a:solidFill>
                <a:effectLst>
                  <a:outerShdw blurRad="38100" dist="38100" dir="2700000" algn="tl">
                    <a:srgbClr val="C0C0C0"/>
                  </a:outerShdw>
                </a:effectLst>
                <a:latin typeface="Calibri" pitchFamily="34" charset="0"/>
                <a:ea typeface="標楷體" pitchFamily="65" charset="-120"/>
              </a:rPr>
              <a:t>)</a:t>
            </a:r>
          </a:p>
          <a:p>
            <a:pPr marL="609600" indent="-609600">
              <a:lnSpc>
                <a:spcPct val="90000"/>
              </a:lnSpc>
              <a:spcBef>
                <a:spcPct val="20000"/>
              </a:spcBef>
              <a:buFont typeface="Wingdings" pitchFamily="2" charset="2"/>
              <a:buNone/>
              <a:defRPr/>
            </a:pPr>
            <a:r>
              <a:rPr kumimoji="0" lang="zh-TW" altLang="en-US" sz="3600">
                <a:solidFill>
                  <a:srgbClr val="364ADE"/>
                </a:solidFill>
                <a:effectLst>
                  <a:outerShdw blurRad="38100" dist="38100" dir="2700000" algn="tl">
                    <a:srgbClr val="C0C0C0"/>
                  </a:outerShdw>
                </a:effectLst>
                <a:latin typeface="Calibri" pitchFamily="34" charset="0"/>
                <a:ea typeface="標楷體" pitchFamily="65" charset="-120"/>
              </a:rPr>
              <a:t>修</a:t>
            </a:r>
            <a:r>
              <a:rPr kumimoji="0" lang="zh-TW" altLang="en-US" sz="3600">
                <a:latin typeface="Calibri" pitchFamily="34" charset="0"/>
                <a:ea typeface="標楷體" pitchFamily="65" charset="-120"/>
              </a:rPr>
              <a:t>所成慧  ─  </a:t>
            </a:r>
            <a:r>
              <a:rPr kumimoji="0" lang="zh-TW" altLang="en-US" sz="3600" u="sng">
                <a:solidFill>
                  <a:schemeClr val="folHlink"/>
                </a:solidFill>
                <a:effectLst>
                  <a:outerShdw blurRad="38100" dist="38100" dir="2700000" algn="tl">
                    <a:srgbClr val="C0C0C0"/>
                  </a:outerShdw>
                </a:effectLst>
                <a:latin typeface="Calibri" pitchFamily="34" charset="0"/>
                <a:ea typeface="標楷體" pitchFamily="65" charset="-120"/>
              </a:rPr>
              <a:t>三業</a:t>
            </a:r>
            <a:r>
              <a:rPr kumimoji="0" lang="zh-TW" altLang="en-US" sz="3600">
                <a:solidFill>
                  <a:schemeClr val="folHlink"/>
                </a:solidFill>
                <a:latin typeface="Calibri" pitchFamily="34" charset="0"/>
                <a:ea typeface="標楷體" pitchFamily="65" charset="-120"/>
              </a:rPr>
              <a:t> </a:t>
            </a:r>
            <a:r>
              <a:rPr kumimoji="0" lang="zh-TW" altLang="en-US" sz="3600">
                <a:latin typeface="Calibri" pitchFamily="34" charset="0"/>
                <a:ea typeface="標楷體" pitchFamily="65" charset="-120"/>
              </a:rPr>
              <a:t> ─  </a:t>
            </a:r>
            <a:r>
              <a:rPr kumimoji="0" lang="zh-TW" altLang="en-US" sz="3600">
                <a:solidFill>
                  <a:schemeClr val="folHlink"/>
                </a:solidFill>
                <a:effectLst>
                  <a:outerShdw blurRad="38100" dist="38100" dir="2700000" algn="tl">
                    <a:srgbClr val="C0C0C0"/>
                  </a:outerShdw>
                </a:effectLst>
                <a:latin typeface="Calibri" pitchFamily="34" charset="0"/>
                <a:ea typeface="標楷體" pitchFamily="65" charset="-120"/>
              </a:rPr>
              <a:t>實踐</a:t>
            </a:r>
            <a:r>
              <a:rPr kumimoji="0" lang="zh-TW" altLang="en-US" sz="3600">
                <a:latin typeface="Calibri" pitchFamily="34" charset="0"/>
                <a:ea typeface="標楷體" pitchFamily="65" charset="-120"/>
              </a:rPr>
              <a:t> →</a:t>
            </a:r>
            <a:r>
              <a:rPr kumimoji="0" lang="zh-TW" altLang="en-US" sz="3600">
                <a:solidFill>
                  <a:schemeClr val="folHlink"/>
                </a:solidFill>
                <a:effectLst>
                  <a:outerShdw blurRad="38100" dist="38100" dir="2700000" algn="tl">
                    <a:srgbClr val="C0C0C0"/>
                  </a:outerShdw>
                </a:effectLst>
                <a:latin typeface="Calibri" pitchFamily="34" charset="0"/>
                <a:ea typeface="標楷體" pitchFamily="65" charset="-120"/>
              </a:rPr>
              <a:t>了悟</a:t>
            </a:r>
            <a:r>
              <a:rPr kumimoji="0" lang="zh-TW" altLang="en-US" sz="3600">
                <a:latin typeface="Calibri" pitchFamily="34" charset="0"/>
                <a:ea typeface="標楷體" pitchFamily="65" charset="-120"/>
              </a:rPr>
              <a:t>實相</a:t>
            </a:r>
          </a:p>
          <a:p>
            <a:pPr marL="609600" indent="-609600">
              <a:lnSpc>
                <a:spcPct val="90000"/>
              </a:lnSpc>
              <a:spcBef>
                <a:spcPct val="20000"/>
              </a:spcBef>
              <a:buFont typeface="Wingdings" pitchFamily="2" charset="2"/>
              <a:buNone/>
              <a:defRPr/>
            </a:pPr>
            <a:r>
              <a:rPr kumimoji="0" lang="zh-TW" altLang="en-US" sz="3600">
                <a:latin typeface="Calibri" pitchFamily="34" charset="0"/>
                <a:ea typeface="標楷體" pitchFamily="65" charset="-120"/>
              </a:rPr>
              <a:t>  </a:t>
            </a:r>
            <a:r>
              <a:rPr kumimoji="0" lang="zh-TW" altLang="en-US" sz="3600">
                <a:latin typeface="Times New Roman" pitchFamily="18" charset="0"/>
                <a:ea typeface="標楷體" pitchFamily="65" charset="-120"/>
              </a:rPr>
              <a:t>                </a:t>
            </a:r>
            <a:r>
              <a:rPr kumimoji="0" lang="en-US" altLang="zh-TW" sz="3200">
                <a:solidFill>
                  <a:schemeClr val="folHlink"/>
                </a:solidFill>
                <a:effectLst>
                  <a:outerShdw blurRad="38100" dist="38100" dir="2700000" algn="tl">
                    <a:srgbClr val="C0C0C0"/>
                  </a:outerShdw>
                </a:effectLst>
                <a:latin typeface="Calibri" pitchFamily="34" charset="0"/>
                <a:ea typeface="標楷體" pitchFamily="65" charset="-120"/>
              </a:rPr>
              <a:t>(</a:t>
            </a:r>
            <a:r>
              <a:rPr kumimoji="0" lang="zh-TW" altLang="en-US" sz="3200">
                <a:solidFill>
                  <a:schemeClr val="folHlink"/>
                </a:solidFill>
                <a:effectLst>
                  <a:outerShdw blurRad="38100" dist="38100" dir="2700000" algn="tl">
                    <a:srgbClr val="C0C0C0"/>
                  </a:outerShdw>
                </a:effectLst>
                <a:latin typeface="Calibri" pitchFamily="34" charset="0"/>
                <a:ea typeface="標楷體" pitchFamily="65" charset="-120"/>
              </a:rPr>
              <a:t>身、口、意</a:t>
            </a:r>
            <a:r>
              <a:rPr kumimoji="0" lang="en-US" altLang="zh-TW" sz="3200">
                <a:solidFill>
                  <a:schemeClr val="folHlink"/>
                </a:solidFill>
                <a:effectLst>
                  <a:outerShdw blurRad="38100" dist="38100" dir="2700000" algn="tl">
                    <a:srgbClr val="C0C0C0"/>
                  </a:outerShdw>
                </a:effectLst>
                <a:latin typeface="Calibri" pitchFamily="34" charset="0"/>
                <a:ea typeface="標楷體" pitchFamily="65" charset="-120"/>
              </a:rPr>
              <a:t>)</a:t>
            </a:r>
          </a:p>
          <a:p>
            <a:pPr marL="609600" indent="-609600">
              <a:lnSpc>
                <a:spcPct val="90000"/>
              </a:lnSpc>
              <a:spcBef>
                <a:spcPct val="20000"/>
              </a:spcBef>
              <a:buFont typeface="Wingdings" pitchFamily="2" charset="2"/>
              <a:buNone/>
              <a:defRPr/>
            </a:pPr>
            <a:r>
              <a:rPr kumimoji="0" lang="en-US" altLang="zh-TW" sz="3200">
                <a:solidFill>
                  <a:schemeClr val="folHlink"/>
                </a:solidFill>
                <a:effectLst>
                  <a:outerShdw blurRad="38100" dist="38100" dir="2700000" algn="tl">
                    <a:srgbClr val="C0C0C0"/>
                  </a:outerShdw>
                </a:effectLst>
                <a:latin typeface="Calibri" pitchFamily="34" charset="0"/>
                <a:ea typeface="標楷體" pitchFamily="65" charset="-120"/>
              </a:rPr>
              <a:t>      </a:t>
            </a:r>
            <a:r>
              <a:rPr kumimoji="0" lang="en-US" altLang="zh-TW" sz="3600">
                <a:solidFill>
                  <a:schemeClr val="folHlink"/>
                </a:solidFill>
                <a:effectLst>
                  <a:outerShdw blurRad="38100" dist="38100" dir="2700000" algn="tl">
                    <a:srgbClr val="C0C0C0"/>
                  </a:outerShdw>
                </a:effectLst>
                <a:latin typeface="Calibri" pitchFamily="34" charset="0"/>
                <a:ea typeface="標楷體" pitchFamily="65" charset="-120"/>
              </a:rPr>
              <a:t>(</a:t>
            </a:r>
            <a:r>
              <a:rPr kumimoji="0" lang="zh-TW" altLang="en-US" sz="3600">
                <a:solidFill>
                  <a:schemeClr val="folHlink"/>
                </a:solidFill>
                <a:effectLst>
                  <a:outerShdw blurRad="38100" dist="38100" dir="2700000" algn="tl">
                    <a:srgbClr val="C0C0C0"/>
                  </a:outerShdw>
                </a:effectLst>
                <a:latin typeface="Calibri" pitchFamily="34" charset="0"/>
                <a:ea typeface="標楷體" pitchFamily="65" charset="-120"/>
              </a:rPr>
              <a:t>做好事、說好話、存好心</a:t>
            </a:r>
            <a:r>
              <a:rPr kumimoji="0" lang="en-US" altLang="zh-TW" sz="3600">
                <a:solidFill>
                  <a:schemeClr val="folHlink"/>
                </a:solidFill>
                <a:effectLst>
                  <a:outerShdw blurRad="38100" dist="38100" dir="2700000" algn="tl">
                    <a:srgbClr val="C0C0C0"/>
                  </a:outerShdw>
                </a:effectLst>
                <a:latin typeface="Calibri" pitchFamily="34" charset="0"/>
                <a:ea typeface="標楷體" pitchFamily="65" charset="-120"/>
              </a:rPr>
              <a:t>)</a:t>
            </a:r>
          </a:p>
        </p:txBody>
      </p:sp>
      <p:sp>
        <p:nvSpPr>
          <p:cNvPr id="4" name="投影片編號版面配置區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0FAF3D1-9A16-442C-8749-306F803764B5}" type="slidenum">
              <a:rPr kumimoji="0" lang="zh-TW" altLang="en-US" sz="1200">
                <a:solidFill>
                  <a:schemeClr val="tx1">
                    <a:tint val="75000"/>
                  </a:schemeClr>
                </a:solidFill>
                <a:latin typeface="+mn-lt"/>
                <a:ea typeface="+mn-ea"/>
              </a:rPr>
              <a:pPr algn="r" fontAlgn="auto">
                <a:spcBef>
                  <a:spcPts val="0"/>
                </a:spcBef>
                <a:spcAft>
                  <a:spcPts val="0"/>
                </a:spcAft>
                <a:defRPr/>
              </a:pPr>
              <a:t>32</a:t>
            </a:fld>
            <a:endParaRPr kumimoji="0" lang="zh-TW" altLang="en-US" sz="1200">
              <a:solidFill>
                <a:schemeClr val="tx1">
                  <a:tint val="75000"/>
                </a:schemeClr>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strips(downRight)">
                                      <p:cBhvr>
                                        <p:cTn id="12" dur="500"/>
                                        <p:tgtEl>
                                          <p:spTgt spid="2">
                                            <p:txEl>
                                              <p:pRg st="2" end="2"/>
                                            </p:txEl>
                                          </p:spTgt>
                                        </p:tgtEl>
                                      </p:cBhvr>
                                    </p:animEffect>
                                  </p:childTnLst>
                                </p:cTn>
                              </p:par>
                            </p:childTnLst>
                          </p:cTn>
                        </p:par>
                        <p:par>
                          <p:cTn id="13" fill="hold">
                            <p:stCondLst>
                              <p:cond delay="500"/>
                            </p:stCondLst>
                            <p:childTnLst>
                              <p:par>
                                <p:cTn id="14" presetID="18" presetClass="entr" presetSubtype="6" fill="hold" nodeType="after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strips(downRight)">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strips(downRight)">
                                      <p:cBhvr>
                                        <p:cTn id="21" dur="500"/>
                                        <p:tgtEl>
                                          <p:spTgt spid="2">
                                            <p:txEl>
                                              <p:pRg st="5" end="5"/>
                                            </p:txEl>
                                          </p:spTgt>
                                        </p:tgtEl>
                                      </p:cBhvr>
                                    </p:animEffect>
                                  </p:childTnLst>
                                </p:cTn>
                              </p:par>
                            </p:childTnLst>
                          </p:cTn>
                        </p:par>
                        <p:par>
                          <p:cTn id="22" fill="hold">
                            <p:stCondLst>
                              <p:cond delay="500"/>
                            </p:stCondLst>
                            <p:childTnLst>
                              <p:par>
                                <p:cTn id="23" presetID="18" presetClass="entr" presetSubtype="6" fill="hold" nodeType="after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strips(downRight)">
                                      <p:cBhvr>
                                        <p:cTn id="25" dur="5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nodeType="click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strips(downRight)">
                                      <p:cBhvr>
                                        <p:cTn id="30" dur="500"/>
                                        <p:tgtEl>
                                          <p:spTgt spid="2">
                                            <p:txEl>
                                              <p:pRg st="7" end="7"/>
                                            </p:txEl>
                                          </p:spTgt>
                                        </p:tgtEl>
                                      </p:cBhvr>
                                    </p:animEffect>
                                  </p:childTnLst>
                                </p:cTn>
                              </p:par>
                            </p:childTnLst>
                          </p:cTn>
                        </p:par>
                        <p:par>
                          <p:cTn id="31" fill="hold">
                            <p:stCondLst>
                              <p:cond delay="500"/>
                            </p:stCondLst>
                            <p:childTnLst>
                              <p:par>
                                <p:cTn id="32" presetID="18" presetClass="entr" presetSubtype="6" fill="hold" nodeType="after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strips(downRight)">
                                      <p:cBhvr>
                                        <p:cTn id="34" dur="500"/>
                                        <p:tgtEl>
                                          <p:spTgt spid="2">
                                            <p:txEl>
                                              <p:pRg st="8" end="8"/>
                                            </p:txEl>
                                          </p:spTgt>
                                        </p:tgtEl>
                                      </p:cBhvr>
                                    </p:animEffect>
                                  </p:childTnLst>
                                </p:cTn>
                              </p:par>
                            </p:childTnLst>
                          </p:cTn>
                        </p:par>
                        <p:par>
                          <p:cTn id="35" fill="hold">
                            <p:stCondLst>
                              <p:cond delay="1000"/>
                            </p:stCondLst>
                            <p:childTnLst>
                              <p:par>
                                <p:cTn id="36" presetID="18" presetClass="entr" presetSubtype="6" fill="hold" nodeType="afterEffect">
                                  <p:stCondLst>
                                    <p:cond delay="0"/>
                                  </p:stCondLst>
                                  <p:childTnLst>
                                    <p:set>
                                      <p:cBhvr>
                                        <p:cTn id="37" dur="1" fill="hold">
                                          <p:stCondLst>
                                            <p:cond delay="0"/>
                                          </p:stCondLst>
                                        </p:cTn>
                                        <p:tgtEl>
                                          <p:spTgt spid="2">
                                            <p:txEl>
                                              <p:pRg st="9" end="9"/>
                                            </p:txEl>
                                          </p:spTgt>
                                        </p:tgtEl>
                                        <p:attrNameLst>
                                          <p:attrName>style.visibility</p:attrName>
                                        </p:attrNameLst>
                                      </p:cBhvr>
                                      <p:to>
                                        <p:strVal val="visible"/>
                                      </p:to>
                                    </p:set>
                                    <p:animEffect transition="in" filter="strips(downRight)">
                                      <p:cBhvr>
                                        <p:cTn id="3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7" name="Picture 2" descr="http://pic.qiantucdn.com/58pic/13/19/30/71U58PICqkf_1024.jpg"/>
          <p:cNvPicPr>
            <a:picLocks noChangeAspect="1" noChangeArrowheads="1"/>
          </p:cNvPicPr>
          <p:nvPr/>
        </p:nvPicPr>
        <p:blipFill>
          <a:blip r:embed="rId2"/>
          <a:srcRect/>
          <a:stretch>
            <a:fillRect/>
          </a:stretch>
        </p:blipFill>
        <p:spPr bwMode="auto">
          <a:xfrm>
            <a:off x="5459413" y="3524250"/>
            <a:ext cx="4816475" cy="3333750"/>
          </a:xfrm>
          <a:prstGeom prst="rect">
            <a:avLst/>
          </a:prstGeom>
          <a:noFill/>
          <a:ln w="9525">
            <a:noFill/>
            <a:miter lim="800000"/>
            <a:headEnd/>
            <a:tailEnd/>
          </a:ln>
        </p:spPr>
      </p:pic>
      <p:grpSp>
        <p:nvGrpSpPr>
          <p:cNvPr id="162818" name="群組 10"/>
          <p:cNvGrpSpPr>
            <a:grpSpLocks/>
          </p:cNvGrpSpPr>
          <p:nvPr/>
        </p:nvGrpSpPr>
        <p:grpSpPr bwMode="auto">
          <a:xfrm>
            <a:off x="1835150" y="1196975"/>
            <a:ext cx="5149850" cy="4732338"/>
            <a:chOff x="2590800" y="1000125"/>
            <a:chExt cx="3694113" cy="3705225"/>
          </a:xfrm>
        </p:grpSpPr>
        <p:sp>
          <p:nvSpPr>
            <p:cNvPr id="162824" name="Freeform 101"/>
            <p:cNvSpPr>
              <a:spLocks noEditPoints="1"/>
            </p:cNvSpPr>
            <p:nvPr/>
          </p:nvSpPr>
          <p:spPr bwMode="auto">
            <a:xfrm>
              <a:off x="3870325" y="1000125"/>
              <a:ext cx="2414588" cy="2409825"/>
            </a:xfrm>
            <a:custGeom>
              <a:avLst/>
              <a:gdLst>
                <a:gd name="T0" fmla="*/ 2147483647 w 188"/>
                <a:gd name="T1" fmla="*/ 2147483647 h 188"/>
                <a:gd name="T2" fmla="*/ 2147483647 w 188"/>
                <a:gd name="T3" fmla="*/ 2147483647 h 188"/>
                <a:gd name="T4" fmla="*/ 2147483647 w 188"/>
                <a:gd name="T5" fmla="*/ 2147483647 h 188"/>
                <a:gd name="T6" fmla="*/ 2147483647 w 188"/>
                <a:gd name="T7" fmla="*/ 2147483647 h 188"/>
                <a:gd name="T8" fmla="*/ 2147483647 w 188"/>
                <a:gd name="T9" fmla="*/ 2147483647 h 188"/>
                <a:gd name="T10" fmla="*/ 2147483647 w 188"/>
                <a:gd name="T11" fmla="*/ 2147483647 h 188"/>
                <a:gd name="T12" fmla="*/ 2147483647 w 188"/>
                <a:gd name="T13" fmla="*/ 2147483647 h 188"/>
                <a:gd name="T14" fmla="*/ 2147483647 w 188"/>
                <a:gd name="T15" fmla="*/ 2147483647 h 188"/>
                <a:gd name="T16" fmla="*/ 2147483647 w 188"/>
                <a:gd name="T17" fmla="*/ 2147483647 h 188"/>
                <a:gd name="T18" fmla="*/ 2147483647 w 188"/>
                <a:gd name="T19" fmla="*/ 2147483647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8"/>
                <a:gd name="T31" fmla="*/ 0 h 188"/>
                <a:gd name="T32" fmla="*/ 188 w 188"/>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8" h="188">
                  <a:moveTo>
                    <a:pt x="27" y="27"/>
                  </a:moveTo>
                  <a:cubicBezTo>
                    <a:pt x="0" y="54"/>
                    <a:pt x="8" y="106"/>
                    <a:pt x="45" y="143"/>
                  </a:cubicBezTo>
                  <a:cubicBezTo>
                    <a:pt x="81" y="180"/>
                    <a:pt x="134" y="188"/>
                    <a:pt x="161" y="161"/>
                  </a:cubicBezTo>
                  <a:cubicBezTo>
                    <a:pt x="188" y="133"/>
                    <a:pt x="180" y="81"/>
                    <a:pt x="144" y="44"/>
                  </a:cubicBezTo>
                  <a:cubicBezTo>
                    <a:pt x="107" y="7"/>
                    <a:pt x="54" y="0"/>
                    <a:pt x="27" y="27"/>
                  </a:cubicBezTo>
                  <a:close/>
                  <a:moveTo>
                    <a:pt x="136" y="154"/>
                  </a:moveTo>
                  <a:cubicBezTo>
                    <a:pt x="114" y="176"/>
                    <a:pt x="74" y="169"/>
                    <a:pt x="45" y="141"/>
                  </a:cubicBezTo>
                  <a:cubicBezTo>
                    <a:pt x="16" y="112"/>
                    <a:pt x="10" y="71"/>
                    <a:pt x="31" y="50"/>
                  </a:cubicBezTo>
                  <a:cubicBezTo>
                    <a:pt x="53" y="29"/>
                    <a:pt x="93" y="35"/>
                    <a:pt x="122" y="64"/>
                  </a:cubicBezTo>
                  <a:cubicBezTo>
                    <a:pt x="151" y="92"/>
                    <a:pt x="157" y="133"/>
                    <a:pt x="136" y="154"/>
                  </a:cubicBezTo>
                  <a:close/>
                </a:path>
              </a:pathLst>
            </a:custGeom>
            <a:solidFill>
              <a:srgbClr val="00C3D9"/>
            </a:solidFill>
            <a:ln w="9525">
              <a:noFill/>
              <a:round/>
              <a:headEnd/>
              <a:tailEnd/>
            </a:ln>
          </p:spPr>
          <p:txBody>
            <a:bodyPr/>
            <a:lstStyle/>
            <a:p>
              <a:endParaRPr lang="zh-TW" altLang="en-US"/>
            </a:p>
          </p:txBody>
        </p:sp>
        <p:sp>
          <p:nvSpPr>
            <p:cNvPr id="162825" name="Freeform 102"/>
            <p:cNvSpPr>
              <a:spLocks noEditPoints="1"/>
            </p:cNvSpPr>
            <p:nvPr/>
          </p:nvSpPr>
          <p:spPr bwMode="auto">
            <a:xfrm>
              <a:off x="3352800" y="2700338"/>
              <a:ext cx="2566988" cy="2005012"/>
            </a:xfrm>
            <a:custGeom>
              <a:avLst/>
              <a:gdLst>
                <a:gd name="T0" fmla="*/ 2147483647 w 200"/>
                <a:gd name="T1" fmla="*/ 2147483647 h 156"/>
                <a:gd name="T2" fmla="*/ 2147483647 w 200"/>
                <a:gd name="T3" fmla="*/ 2147483647 h 156"/>
                <a:gd name="T4" fmla="*/ 2147483647 w 200"/>
                <a:gd name="T5" fmla="*/ 2147483647 h 156"/>
                <a:gd name="T6" fmla="*/ 2147483647 w 200"/>
                <a:gd name="T7" fmla="*/ 2147483647 h 156"/>
                <a:gd name="T8" fmla="*/ 2147483647 w 200"/>
                <a:gd name="T9" fmla="*/ 2147483647 h 156"/>
                <a:gd name="T10" fmla="*/ 2147483647 w 200"/>
                <a:gd name="T11" fmla="*/ 2147483647 h 156"/>
                <a:gd name="T12" fmla="*/ 2147483647 w 200"/>
                <a:gd name="T13" fmla="*/ 2147483647 h 156"/>
                <a:gd name="T14" fmla="*/ 2147483647 w 200"/>
                <a:gd name="T15" fmla="*/ 2147483647 h 156"/>
                <a:gd name="T16" fmla="*/ 2147483647 w 200"/>
                <a:gd name="T17" fmla="*/ 2147483647 h 156"/>
                <a:gd name="T18" fmla="*/ 2147483647 w 200"/>
                <a:gd name="T19" fmla="*/ 2147483647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
                <a:gd name="T31" fmla="*/ 0 h 156"/>
                <a:gd name="T32" fmla="*/ 200 w 200"/>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 h="156">
                  <a:moveTo>
                    <a:pt x="193" y="61"/>
                  </a:moveTo>
                  <a:cubicBezTo>
                    <a:pt x="186" y="23"/>
                    <a:pt x="139" y="0"/>
                    <a:pt x="88" y="9"/>
                  </a:cubicBezTo>
                  <a:cubicBezTo>
                    <a:pt x="36" y="18"/>
                    <a:pt x="0" y="57"/>
                    <a:pt x="7" y="95"/>
                  </a:cubicBezTo>
                  <a:cubicBezTo>
                    <a:pt x="14" y="133"/>
                    <a:pt x="61" y="156"/>
                    <a:pt x="113" y="147"/>
                  </a:cubicBezTo>
                  <a:cubicBezTo>
                    <a:pt x="164" y="138"/>
                    <a:pt x="200" y="99"/>
                    <a:pt x="193" y="61"/>
                  </a:cubicBezTo>
                  <a:close/>
                  <a:moveTo>
                    <a:pt x="27" y="78"/>
                  </a:moveTo>
                  <a:cubicBezTo>
                    <a:pt x="22" y="48"/>
                    <a:pt x="50" y="18"/>
                    <a:pt x="90" y="11"/>
                  </a:cubicBezTo>
                  <a:cubicBezTo>
                    <a:pt x="130" y="4"/>
                    <a:pt x="167" y="22"/>
                    <a:pt x="172" y="51"/>
                  </a:cubicBezTo>
                  <a:cubicBezTo>
                    <a:pt x="177" y="81"/>
                    <a:pt x="149" y="111"/>
                    <a:pt x="109" y="118"/>
                  </a:cubicBezTo>
                  <a:cubicBezTo>
                    <a:pt x="69" y="125"/>
                    <a:pt x="32" y="107"/>
                    <a:pt x="27" y="78"/>
                  </a:cubicBezTo>
                  <a:close/>
                </a:path>
              </a:pathLst>
            </a:custGeom>
            <a:solidFill>
              <a:srgbClr val="F4C60E"/>
            </a:solidFill>
            <a:ln w="9525">
              <a:noFill/>
              <a:round/>
              <a:headEnd/>
              <a:tailEnd/>
            </a:ln>
          </p:spPr>
          <p:txBody>
            <a:bodyPr/>
            <a:lstStyle/>
            <a:p>
              <a:endParaRPr lang="zh-TW" altLang="en-US"/>
            </a:p>
          </p:txBody>
        </p:sp>
        <p:sp>
          <p:nvSpPr>
            <p:cNvPr id="162826" name="Freeform 103"/>
            <p:cNvSpPr>
              <a:spLocks noEditPoints="1"/>
            </p:cNvSpPr>
            <p:nvPr/>
          </p:nvSpPr>
          <p:spPr bwMode="auto">
            <a:xfrm>
              <a:off x="2590800" y="1319213"/>
              <a:ext cx="1962150" cy="2544762"/>
            </a:xfrm>
            <a:custGeom>
              <a:avLst/>
              <a:gdLst>
                <a:gd name="T0" fmla="*/ 2147483647 w 153"/>
                <a:gd name="T1" fmla="*/ 2147483647 h 198"/>
                <a:gd name="T2" fmla="*/ 2147483647 w 153"/>
                <a:gd name="T3" fmla="*/ 2147483647 h 198"/>
                <a:gd name="T4" fmla="*/ 2147483647 w 153"/>
                <a:gd name="T5" fmla="*/ 2147483647 h 198"/>
                <a:gd name="T6" fmla="*/ 2147483647 w 153"/>
                <a:gd name="T7" fmla="*/ 2147483647 h 198"/>
                <a:gd name="T8" fmla="*/ 2147483647 w 153"/>
                <a:gd name="T9" fmla="*/ 2147483647 h 198"/>
                <a:gd name="T10" fmla="*/ 2147483647 w 153"/>
                <a:gd name="T11" fmla="*/ 2147483647 h 198"/>
                <a:gd name="T12" fmla="*/ 2147483647 w 153"/>
                <a:gd name="T13" fmla="*/ 2147483647 h 198"/>
                <a:gd name="T14" fmla="*/ 2147483647 w 153"/>
                <a:gd name="T15" fmla="*/ 2147483647 h 198"/>
                <a:gd name="T16" fmla="*/ 2147483647 w 153"/>
                <a:gd name="T17" fmla="*/ 2147483647 h 198"/>
                <a:gd name="T18" fmla="*/ 2147483647 w 153"/>
                <a:gd name="T19" fmla="*/ 2147483647 h 1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198"/>
                <a:gd name="T32" fmla="*/ 153 w 153"/>
                <a:gd name="T33" fmla="*/ 198 h 1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198">
                  <a:moveTo>
                    <a:pt x="63" y="193"/>
                  </a:moveTo>
                  <a:cubicBezTo>
                    <a:pt x="101" y="198"/>
                    <a:pt x="138" y="161"/>
                    <a:pt x="146" y="109"/>
                  </a:cubicBezTo>
                  <a:cubicBezTo>
                    <a:pt x="153" y="57"/>
                    <a:pt x="128" y="11"/>
                    <a:pt x="90" y="5"/>
                  </a:cubicBezTo>
                  <a:cubicBezTo>
                    <a:pt x="51" y="0"/>
                    <a:pt x="14" y="37"/>
                    <a:pt x="7" y="89"/>
                  </a:cubicBezTo>
                  <a:cubicBezTo>
                    <a:pt x="0" y="141"/>
                    <a:pt x="25" y="187"/>
                    <a:pt x="63" y="193"/>
                  </a:cubicBezTo>
                  <a:close/>
                  <a:moveTo>
                    <a:pt x="100" y="30"/>
                  </a:moveTo>
                  <a:cubicBezTo>
                    <a:pt x="129" y="34"/>
                    <a:pt x="149" y="70"/>
                    <a:pt x="143" y="110"/>
                  </a:cubicBezTo>
                  <a:cubicBezTo>
                    <a:pt x="137" y="151"/>
                    <a:pt x="109" y="180"/>
                    <a:pt x="79" y="176"/>
                  </a:cubicBezTo>
                  <a:cubicBezTo>
                    <a:pt x="49" y="171"/>
                    <a:pt x="29" y="135"/>
                    <a:pt x="35" y="95"/>
                  </a:cubicBezTo>
                  <a:cubicBezTo>
                    <a:pt x="41" y="55"/>
                    <a:pt x="70" y="25"/>
                    <a:pt x="100" y="30"/>
                  </a:cubicBezTo>
                  <a:close/>
                </a:path>
              </a:pathLst>
            </a:custGeom>
            <a:solidFill>
              <a:srgbClr val="DF7307"/>
            </a:solidFill>
            <a:ln w="9525">
              <a:noFill/>
              <a:round/>
              <a:headEnd/>
              <a:tailEnd/>
            </a:ln>
          </p:spPr>
          <p:txBody>
            <a:bodyPr/>
            <a:lstStyle/>
            <a:p>
              <a:endParaRPr lang="zh-TW" altLang="en-US"/>
            </a:p>
          </p:txBody>
        </p:sp>
      </p:grpSp>
      <p:sp>
        <p:nvSpPr>
          <p:cNvPr id="15" name="矩形 14"/>
          <p:cNvSpPr/>
          <p:nvPr/>
        </p:nvSpPr>
        <p:spPr>
          <a:xfrm rot="1129269">
            <a:off x="4398963" y="2438400"/>
            <a:ext cx="2095500" cy="768350"/>
          </a:xfrm>
          <a:prstGeom prst="rect">
            <a:avLst/>
          </a:prstGeom>
        </p:spPr>
        <p:txBody>
          <a:bodyPr>
            <a:spAutoFit/>
          </a:bodyPr>
          <a:lstStyle/>
          <a:p>
            <a:pPr fontAlgn="auto">
              <a:spcBef>
                <a:spcPts val="0"/>
              </a:spcBef>
              <a:spcAft>
                <a:spcPts val="0"/>
              </a:spcAft>
              <a:defRPr/>
            </a:pPr>
            <a:r>
              <a:rPr kumimoji="0" lang="zh-TW" altLang="en-US" sz="4400" dirty="0">
                <a:solidFill>
                  <a:schemeClr val="folHlink"/>
                </a:solidFill>
                <a:effectLst>
                  <a:outerShdw blurRad="38100" dist="38100" dir="2700000" algn="tl">
                    <a:srgbClr val="000000"/>
                  </a:outerShdw>
                </a:effectLst>
                <a:latin typeface="+mn-lt"/>
                <a:ea typeface="標楷體" pitchFamily="65" charset="-120"/>
              </a:rPr>
              <a:t>做好事</a:t>
            </a:r>
            <a:endParaRPr kumimoji="0" lang="zh-TW" altLang="en-US" sz="4400" dirty="0">
              <a:latin typeface="+mn-lt"/>
              <a:ea typeface="+mn-ea"/>
            </a:endParaRPr>
          </a:p>
        </p:txBody>
      </p:sp>
      <p:sp>
        <p:nvSpPr>
          <p:cNvPr id="16" name="矩形 15"/>
          <p:cNvSpPr/>
          <p:nvPr/>
        </p:nvSpPr>
        <p:spPr>
          <a:xfrm rot="20375537">
            <a:off x="2566988" y="2844800"/>
            <a:ext cx="1878012" cy="769938"/>
          </a:xfrm>
          <a:prstGeom prst="rect">
            <a:avLst/>
          </a:prstGeom>
        </p:spPr>
        <p:txBody>
          <a:bodyPr wrap="none">
            <a:spAutoFit/>
          </a:bodyPr>
          <a:lstStyle/>
          <a:p>
            <a:pPr fontAlgn="auto">
              <a:spcBef>
                <a:spcPts val="0"/>
              </a:spcBef>
              <a:spcAft>
                <a:spcPts val="0"/>
              </a:spcAft>
              <a:defRPr/>
            </a:pPr>
            <a:r>
              <a:rPr kumimoji="0" lang="zh-TW" altLang="en-US" sz="4400" dirty="0">
                <a:solidFill>
                  <a:schemeClr val="folHlink"/>
                </a:solidFill>
                <a:effectLst>
                  <a:outerShdw blurRad="38100" dist="38100" dir="2700000" algn="tl">
                    <a:srgbClr val="000000"/>
                  </a:outerShdw>
                </a:effectLst>
                <a:latin typeface="+mn-lt"/>
                <a:ea typeface="標楷體" pitchFamily="65" charset="-120"/>
              </a:rPr>
              <a:t>說好話</a:t>
            </a:r>
            <a:endParaRPr kumimoji="0" lang="zh-TW" altLang="en-US" sz="4400" dirty="0">
              <a:latin typeface="+mn-lt"/>
              <a:ea typeface="+mn-ea"/>
            </a:endParaRPr>
          </a:p>
        </p:txBody>
      </p:sp>
      <p:sp>
        <p:nvSpPr>
          <p:cNvPr id="17" name="矩形 16"/>
          <p:cNvSpPr/>
          <p:nvPr/>
        </p:nvSpPr>
        <p:spPr>
          <a:xfrm>
            <a:off x="3851275" y="4264025"/>
            <a:ext cx="1878013" cy="769938"/>
          </a:xfrm>
          <a:prstGeom prst="rect">
            <a:avLst/>
          </a:prstGeom>
        </p:spPr>
        <p:txBody>
          <a:bodyPr wrap="none">
            <a:spAutoFit/>
          </a:bodyPr>
          <a:lstStyle/>
          <a:p>
            <a:pPr algn="ctr" fontAlgn="auto">
              <a:spcBef>
                <a:spcPct val="20000"/>
              </a:spcBef>
              <a:spcAft>
                <a:spcPts val="0"/>
              </a:spcAft>
              <a:buClr>
                <a:schemeClr val="accent2"/>
              </a:buClr>
              <a:buSzPct val="80000"/>
              <a:buFont typeface="Wingdings" pitchFamily="2" charset="2"/>
              <a:buNone/>
              <a:defRPr/>
            </a:pPr>
            <a:r>
              <a:rPr kumimoji="0" lang="zh-TW" altLang="en-US" sz="4400" dirty="0">
                <a:solidFill>
                  <a:schemeClr val="folHlink"/>
                </a:solidFill>
                <a:effectLst>
                  <a:outerShdw blurRad="38100" dist="38100" dir="2700000" algn="tl">
                    <a:srgbClr val="000000"/>
                  </a:outerShdw>
                </a:effectLst>
                <a:latin typeface="+mn-lt"/>
                <a:ea typeface="標楷體" pitchFamily="65" charset="-120"/>
              </a:rPr>
              <a:t>存好心</a:t>
            </a:r>
            <a:endParaRPr kumimoji="0" lang="zh-TW" altLang="en-US" sz="1600" dirty="0">
              <a:solidFill>
                <a:schemeClr val="folHlink"/>
              </a:solidFill>
              <a:latin typeface="+mn-lt"/>
              <a:ea typeface="標楷體" pitchFamily="65" charset="-120"/>
            </a:endParaRPr>
          </a:p>
        </p:txBody>
      </p:sp>
      <p:sp>
        <p:nvSpPr>
          <p:cNvPr id="18" name="矩形 17"/>
          <p:cNvSpPr/>
          <p:nvPr/>
        </p:nvSpPr>
        <p:spPr>
          <a:xfrm>
            <a:off x="550863" y="620713"/>
            <a:ext cx="2954337" cy="923925"/>
          </a:xfrm>
          <a:prstGeom prst="rect">
            <a:avLst/>
          </a:prstGeom>
        </p:spPr>
        <p:txBody>
          <a:bodyPr wrap="none">
            <a:spAutoFit/>
          </a:bodyPr>
          <a:lstStyle/>
          <a:p>
            <a:pPr algn="ctr" fontAlgn="auto">
              <a:spcBef>
                <a:spcPct val="20000"/>
              </a:spcBef>
              <a:spcAft>
                <a:spcPts val="0"/>
              </a:spcAft>
              <a:buClr>
                <a:schemeClr val="accent2"/>
              </a:buClr>
              <a:buSzPct val="80000"/>
              <a:buFont typeface="Wingdings" pitchFamily="2" charset="2"/>
              <a:buNone/>
              <a:defRPr/>
            </a:pPr>
            <a:r>
              <a:rPr kumimoji="0" lang="zh-TW" altLang="en-US" sz="5400" dirty="0">
                <a:solidFill>
                  <a:schemeClr val="tx2"/>
                </a:solidFill>
                <a:effectLst>
                  <a:outerShdw blurRad="38100" dist="38100" dir="2700000" algn="tl">
                    <a:srgbClr val="000000"/>
                  </a:outerShdw>
                </a:effectLst>
                <a:latin typeface="+mn-lt"/>
                <a:ea typeface="標楷體" pitchFamily="65" charset="-120"/>
              </a:rPr>
              <a:t>力行三好</a:t>
            </a:r>
          </a:p>
        </p:txBody>
      </p:sp>
      <p:sp>
        <p:nvSpPr>
          <p:cNvPr id="19" name="投影片編號版面配置區 18"/>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06F174B-BCED-4A78-BC61-A67D669C1A51}" type="slidenum">
              <a:rPr kumimoji="0" lang="zh-TW" altLang="en-US" sz="1200">
                <a:solidFill>
                  <a:schemeClr val="tx1">
                    <a:tint val="75000"/>
                  </a:schemeClr>
                </a:solidFill>
                <a:latin typeface="+mn-lt"/>
                <a:ea typeface="+mn-ea"/>
              </a:rPr>
              <a:pPr algn="r" fontAlgn="auto">
                <a:spcBef>
                  <a:spcPts val="0"/>
                </a:spcBef>
                <a:spcAft>
                  <a:spcPts val="0"/>
                </a:spcAft>
                <a:defRPr/>
              </a:pPr>
              <a:t>33</a:t>
            </a:fld>
            <a:endParaRPr kumimoji="0" lang="zh-TW" altLang="en-US" sz="1200">
              <a:solidFill>
                <a:schemeClr val="tx1">
                  <a:tint val="75000"/>
                </a:schemeClr>
              </a:solidFill>
              <a:latin typeface="+mn-lt"/>
              <a:ea typeface="+mn-ea"/>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11188" y="908050"/>
            <a:ext cx="7993062" cy="4826000"/>
          </a:xfrm>
          <a:prstGeom prst="rect">
            <a:avLst/>
          </a:prstGeom>
          <a:noFill/>
          <a:ln w="9525">
            <a:noFill/>
            <a:miter lim="800000"/>
            <a:headEnd/>
            <a:tailEnd/>
          </a:ln>
          <a:effectLst/>
        </p:spPr>
        <p:txBody>
          <a:bodyPr/>
          <a:lstStyle/>
          <a:p>
            <a:pPr marL="342900" indent="-342900">
              <a:spcBef>
                <a:spcPct val="20000"/>
              </a:spcBef>
              <a:buClr>
                <a:schemeClr val="accent2"/>
              </a:buClr>
              <a:buSzPct val="80000"/>
              <a:buFont typeface="Wingdings" pitchFamily="2" charset="2"/>
              <a:buChar char="l"/>
              <a:defRPr/>
            </a:pPr>
            <a:r>
              <a:rPr kumimoji="0" lang="zh-TW" altLang="en-US" sz="3600">
                <a:solidFill>
                  <a:srgbClr val="CC00CC"/>
                </a:solidFill>
                <a:effectLst>
                  <a:outerShdw blurRad="38100" dist="38100" dir="2700000" algn="tl">
                    <a:srgbClr val="C0C0C0"/>
                  </a:outerShdw>
                </a:effectLst>
                <a:latin typeface="Times New Roman" pitchFamily="18" charset="0"/>
                <a:ea typeface="標楷體" pitchFamily="65" charset="-120"/>
              </a:rPr>
              <a:t>做好事：</a:t>
            </a:r>
            <a:r>
              <a:rPr kumimoji="0" lang="zh-TW" altLang="en-US" sz="3600">
                <a:latin typeface="Times New Roman" pitchFamily="18" charset="0"/>
                <a:ea typeface="標楷體" pitchFamily="65" charset="-120"/>
              </a:rPr>
              <a:t>不但要做好事，而且要</a:t>
            </a:r>
            <a:r>
              <a:rPr kumimoji="0" lang="zh-TW" altLang="en-US" sz="3600">
                <a:solidFill>
                  <a:srgbClr val="CC00CC"/>
                </a:solidFill>
                <a:effectLst>
                  <a:outerShdw blurRad="38100" dist="38100" dir="2700000" algn="tl">
                    <a:srgbClr val="C0C0C0"/>
                  </a:outerShdw>
                </a:effectLst>
                <a:latin typeface="Times New Roman" pitchFamily="18" charset="0"/>
                <a:ea typeface="標楷體" pitchFamily="65" charset="-120"/>
              </a:rPr>
              <a:t>好好地</a:t>
            </a:r>
            <a:r>
              <a:rPr kumimoji="0" lang="zh-TW" altLang="en-US" sz="3600">
                <a:latin typeface="Times New Roman" pitchFamily="18" charset="0"/>
                <a:ea typeface="標楷體" pitchFamily="65" charset="-120"/>
              </a:rPr>
              <a:t>做事，認真負責地把事情做好。</a:t>
            </a:r>
          </a:p>
          <a:p>
            <a:pPr marL="342900" indent="-342900">
              <a:spcBef>
                <a:spcPct val="20000"/>
              </a:spcBef>
              <a:buClr>
                <a:schemeClr val="accent2"/>
              </a:buClr>
              <a:buSzPct val="80000"/>
              <a:buFont typeface="Wingdings" pitchFamily="2" charset="2"/>
              <a:buChar char="l"/>
              <a:defRPr/>
            </a:pPr>
            <a:r>
              <a:rPr kumimoji="0" lang="zh-TW" altLang="en-US" sz="3600">
                <a:solidFill>
                  <a:srgbClr val="CC00CC"/>
                </a:solidFill>
                <a:effectLst>
                  <a:outerShdw blurRad="38100" dist="38100" dir="2700000" algn="tl">
                    <a:srgbClr val="C0C0C0"/>
                  </a:outerShdw>
                </a:effectLst>
                <a:latin typeface="Times New Roman" pitchFamily="18" charset="0"/>
                <a:ea typeface="標楷體" pitchFamily="65" charset="-120"/>
              </a:rPr>
              <a:t>說好話：</a:t>
            </a:r>
            <a:r>
              <a:rPr kumimoji="0" lang="zh-TW" altLang="en-US" sz="3600">
                <a:latin typeface="Times New Roman" pitchFamily="18" charset="0"/>
                <a:ea typeface="標楷體" pitchFamily="65" charset="-120"/>
              </a:rPr>
              <a:t>不但要說好話，而且要</a:t>
            </a:r>
            <a:r>
              <a:rPr kumimoji="0" lang="zh-TW" altLang="en-US" sz="3600">
                <a:solidFill>
                  <a:srgbClr val="CC00CC"/>
                </a:solidFill>
                <a:effectLst>
                  <a:outerShdw blurRad="38100" dist="38100" dir="2700000" algn="tl">
                    <a:srgbClr val="C0C0C0"/>
                  </a:outerShdw>
                </a:effectLst>
                <a:latin typeface="Times New Roman" pitchFamily="18" charset="0"/>
                <a:ea typeface="標楷體" pitchFamily="65" charset="-120"/>
              </a:rPr>
              <a:t>好好地說話</a:t>
            </a:r>
            <a:r>
              <a:rPr kumimoji="0" lang="zh-TW" altLang="en-US" sz="3600">
                <a:latin typeface="Times New Roman" pitchFamily="18" charset="0"/>
                <a:ea typeface="標楷體" pitchFamily="65" charset="-120"/>
              </a:rPr>
              <a:t>，把話說得清楚、柔軟 、合宜、得體、圓滿。</a:t>
            </a:r>
          </a:p>
          <a:p>
            <a:pPr marL="342900" indent="-342900">
              <a:spcBef>
                <a:spcPct val="20000"/>
              </a:spcBef>
              <a:buClr>
                <a:schemeClr val="accent2"/>
              </a:buClr>
              <a:buSzPct val="80000"/>
              <a:buFont typeface="Wingdings" pitchFamily="2" charset="2"/>
              <a:buChar char="l"/>
              <a:defRPr/>
            </a:pPr>
            <a:r>
              <a:rPr kumimoji="0" lang="zh-TW" altLang="en-US" sz="3600">
                <a:solidFill>
                  <a:srgbClr val="CC00CC"/>
                </a:solidFill>
                <a:effectLst>
                  <a:outerShdw blurRad="38100" dist="38100" dir="2700000" algn="tl">
                    <a:srgbClr val="C0C0C0"/>
                  </a:outerShdw>
                </a:effectLst>
                <a:latin typeface="Times New Roman" pitchFamily="18" charset="0"/>
                <a:ea typeface="標楷體" pitchFamily="65" charset="-120"/>
              </a:rPr>
              <a:t>存好心：</a:t>
            </a:r>
            <a:r>
              <a:rPr kumimoji="0" lang="zh-TW" altLang="en-US" sz="3600">
                <a:latin typeface="Times New Roman" pitchFamily="18" charset="0"/>
                <a:ea typeface="標楷體" pitchFamily="65" charset="-120"/>
              </a:rPr>
              <a:t>不但要存好心，而且要</a:t>
            </a:r>
            <a:r>
              <a:rPr kumimoji="0" lang="zh-TW" altLang="en-US" sz="3600">
                <a:solidFill>
                  <a:srgbClr val="CC00CC"/>
                </a:solidFill>
                <a:effectLst>
                  <a:outerShdw blurRad="38100" dist="38100" dir="2700000" algn="tl">
                    <a:srgbClr val="C0C0C0"/>
                  </a:outerShdw>
                </a:effectLst>
                <a:latin typeface="Times New Roman" pitchFamily="18" charset="0"/>
                <a:ea typeface="標楷體" pitchFamily="65" charset="-120"/>
              </a:rPr>
              <a:t>好好地存心</a:t>
            </a:r>
            <a:r>
              <a:rPr kumimoji="0" lang="zh-TW" altLang="en-US" sz="3600">
                <a:latin typeface="Times New Roman" pitchFamily="18" charset="0"/>
                <a:ea typeface="標楷體" pitchFamily="65" charset="-120"/>
              </a:rPr>
              <a:t>，慈悲喜捨，善與人同，把自己的心念照顧好，把心意盡到。</a:t>
            </a:r>
          </a:p>
        </p:txBody>
      </p:sp>
      <p:sp>
        <p:nvSpPr>
          <p:cNvPr id="4" name="投影片編號版面配置區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BC97554-6A02-44E3-B120-D8E9C104A56C}" type="slidenum">
              <a:rPr kumimoji="0" lang="zh-TW" altLang="en-US" sz="1200">
                <a:solidFill>
                  <a:schemeClr val="tx1">
                    <a:tint val="75000"/>
                  </a:schemeClr>
                </a:solidFill>
                <a:latin typeface="+mn-lt"/>
                <a:ea typeface="+mn-ea"/>
              </a:rPr>
              <a:pPr algn="r" fontAlgn="auto">
                <a:spcBef>
                  <a:spcPts val="0"/>
                </a:spcBef>
                <a:spcAft>
                  <a:spcPts val="0"/>
                </a:spcAft>
                <a:defRPr/>
              </a:pPr>
              <a:t>34</a:t>
            </a:fld>
            <a:endParaRPr kumimoji="0" lang="zh-TW" altLang="en-US" sz="1200">
              <a:solidFill>
                <a:schemeClr val="tx1">
                  <a:tint val="75000"/>
                </a:schemeClr>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Righ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strips(downRigh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p:cNvSpPr>
          <p:nvPr>
            <p:ph type="ctrTitle" idx="4294967295"/>
          </p:nvPr>
        </p:nvSpPr>
        <p:spPr>
          <a:xfrm>
            <a:off x="250825" y="1484313"/>
            <a:ext cx="8642350" cy="3529012"/>
          </a:xfrm>
        </p:spPr>
        <p:txBody>
          <a:bodyPr/>
          <a:lstStyle/>
          <a:p>
            <a:pPr>
              <a:lnSpc>
                <a:spcPct val="120000"/>
              </a:lnSpc>
              <a:spcBef>
                <a:spcPct val="20000"/>
              </a:spcBef>
              <a:defRPr/>
            </a:pPr>
            <a:r>
              <a:rPr lang="zh-TW" altLang="en-US" sz="5400" smtClean="0">
                <a:solidFill>
                  <a:srgbClr val="990099"/>
                </a:solidFill>
                <a:effectLst>
                  <a:outerShdw blurRad="38100" dist="38100" dir="2700000" algn="tl">
                    <a:srgbClr val="C0C0C0"/>
                  </a:outerShdw>
                </a:effectLst>
                <a:ea typeface="標楷體" pitchFamily="65" charset="-120"/>
              </a:rPr>
              <a:t>如何自我突破生命的困境</a:t>
            </a:r>
            <a:r>
              <a:rPr lang="zh-TW" altLang="en-US" sz="5400" smtClean="0">
                <a:effectLst>
                  <a:outerShdw blurRad="38100" dist="38100" dir="2700000" algn="tl">
                    <a:srgbClr val="C0C0C0"/>
                  </a:outerShdw>
                </a:effectLst>
                <a:ea typeface="標楷體" pitchFamily="65" charset="-120"/>
              </a:rPr>
              <a:t/>
            </a:r>
            <a:br>
              <a:rPr lang="zh-TW" altLang="en-US" sz="5400" smtClean="0">
                <a:effectLst>
                  <a:outerShdw blurRad="38100" dist="38100" dir="2700000" algn="tl">
                    <a:srgbClr val="C0C0C0"/>
                  </a:outerShdw>
                </a:effectLst>
                <a:ea typeface="標楷體" pitchFamily="65" charset="-120"/>
              </a:rPr>
            </a:br>
            <a:r>
              <a:rPr lang="en-US" altLang="zh-TW" sz="5400" smtClean="0">
                <a:solidFill>
                  <a:schemeClr val="hlink"/>
                </a:solidFill>
                <a:effectLst>
                  <a:outerShdw blurRad="38100" dist="38100" dir="2700000" algn="tl">
                    <a:srgbClr val="C0C0C0"/>
                  </a:outerShdw>
                </a:effectLst>
                <a:latin typeface="Times New Roman" pitchFamily="18" charset="0"/>
                <a:ea typeface="標楷體" pitchFamily="65" charset="-120"/>
                <a:cs typeface="Times New Roman" pitchFamily="18" charset="0"/>
              </a:rPr>
              <a:t>— </a:t>
            </a:r>
            <a:r>
              <a:rPr lang="zh-TW" altLang="en-US" sz="5400" smtClean="0">
                <a:solidFill>
                  <a:schemeClr val="hlink"/>
                </a:solidFill>
                <a:effectLst>
                  <a:outerShdw blurRad="38100" dist="38100" dir="2700000" algn="tl">
                    <a:srgbClr val="C0C0C0"/>
                  </a:outerShdw>
                </a:effectLst>
                <a:ea typeface="標楷體" pitchFamily="65" charset="-120"/>
              </a:rPr>
              <a:t>練出價值百萬美金笑容</a:t>
            </a:r>
            <a:br>
              <a:rPr lang="zh-TW" altLang="en-US" sz="5400" smtClean="0">
                <a:solidFill>
                  <a:schemeClr val="hlink"/>
                </a:solidFill>
                <a:effectLst>
                  <a:outerShdw blurRad="38100" dist="38100" dir="2700000" algn="tl">
                    <a:srgbClr val="C0C0C0"/>
                  </a:outerShdw>
                </a:effectLst>
                <a:ea typeface="標楷體" pitchFamily="65" charset="-120"/>
              </a:rPr>
            </a:br>
            <a:r>
              <a:rPr lang="zh-TW" altLang="en-US" sz="5400" smtClean="0">
                <a:solidFill>
                  <a:schemeClr val="hlink"/>
                </a:solidFill>
                <a:effectLst>
                  <a:outerShdw blurRad="38100" dist="38100" dir="2700000" algn="tl">
                    <a:srgbClr val="C0C0C0"/>
                  </a:outerShdw>
                </a:effectLst>
                <a:ea typeface="標楷體" pitchFamily="65" charset="-120"/>
              </a:rPr>
              <a:t>的真實故事</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500" fill="hold"/>
                                        <p:tgtEl>
                                          <p:spTgt spid="93186"/>
                                        </p:tgtEl>
                                        <p:attrNameLst>
                                          <p:attrName>ppt_w</p:attrName>
                                        </p:attrNameLst>
                                      </p:cBhvr>
                                      <p:tavLst>
                                        <p:tav tm="0">
                                          <p:val>
                                            <p:fltVal val="0"/>
                                          </p:val>
                                        </p:tav>
                                        <p:tav tm="100000">
                                          <p:val>
                                            <p:strVal val="#ppt_w"/>
                                          </p:val>
                                        </p:tav>
                                      </p:tavLst>
                                    </p:anim>
                                    <p:anim calcmode="lin" valueType="num">
                                      <p:cBhvr>
                                        <p:cTn id="8" dur="500" fill="hold"/>
                                        <p:tgtEl>
                                          <p:spTgt spid="931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p:cNvSpPr>
          <p:nvPr>
            <p:ph type="body" idx="4294967295"/>
          </p:nvPr>
        </p:nvSpPr>
        <p:spPr>
          <a:xfrm>
            <a:off x="468313" y="476250"/>
            <a:ext cx="8064500" cy="5903913"/>
          </a:xfrm>
        </p:spPr>
        <p:txBody>
          <a:bodyPr/>
          <a:lstStyle/>
          <a:p>
            <a:pPr algn="ctr">
              <a:buFont typeface="Arial" charset="0"/>
              <a:buNone/>
              <a:defRPr/>
            </a:pPr>
            <a:r>
              <a:rPr lang="zh-TW" altLang="en-US" sz="4800" smtClean="0">
                <a:solidFill>
                  <a:schemeClr val="hlink"/>
                </a:solidFill>
                <a:effectLst>
                  <a:outerShdw blurRad="38100" dist="38100" dir="2700000" algn="tl">
                    <a:srgbClr val="C0C0C0"/>
                  </a:outerShdw>
                </a:effectLst>
                <a:ea typeface="標楷體" pitchFamily="65" charset="-120"/>
              </a:rPr>
              <a:t>練出值百萬美金的笑容</a:t>
            </a:r>
          </a:p>
          <a:p>
            <a:pPr algn="ctr">
              <a:buFont typeface="Arial" charset="0"/>
              <a:buNone/>
              <a:defRPr/>
            </a:pPr>
            <a:endParaRPr lang="zh-TW" altLang="en-US" sz="1200" smtClean="0">
              <a:solidFill>
                <a:schemeClr val="hlink"/>
              </a:solidFill>
              <a:effectLst>
                <a:outerShdw blurRad="38100" dist="38100" dir="2700000" algn="tl">
                  <a:srgbClr val="C0C0C0"/>
                </a:outerShdw>
              </a:effectLst>
              <a:ea typeface="標楷體" pitchFamily="65" charset="-120"/>
            </a:endParaRPr>
          </a:p>
          <a:p>
            <a:pPr>
              <a:buSzPct val="75000"/>
              <a:buFont typeface="Wingdings" pitchFamily="2" charset="2"/>
              <a:buChar char="l"/>
              <a:defRPr/>
            </a:pPr>
            <a:r>
              <a:rPr lang="en-US" altLang="zh-TW" sz="3600" smtClean="0">
                <a:ea typeface="標楷體" pitchFamily="65" charset="-120"/>
              </a:rPr>
              <a:t>1930</a:t>
            </a:r>
            <a:r>
              <a:rPr lang="zh-TW" altLang="en-US" sz="3600" smtClean="0">
                <a:ea typeface="標楷體" pitchFamily="65" charset="-120"/>
              </a:rPr>
              <a:t>年初秋的一天，清晨，一個只有</a:t>
            </a:r>
            <a:r>
              <a:rPr lang="en-US" altLang="zh-TW" sz="3600" smtClean="0">
                <a:ea typeface="標楷體" pitchFamily="65" charset="-120"/>
              </a:rPr>
              <a:t>145</a:t>
            </a:r>
            <a:r>
              <a:rPr lang="zh-TW" altLang="en-US" sz="3600" smtClean="0">
                <a:ea typeface="標楷體" pitchFamily="65" charset="-120"/>
              </a:rPr>
              <a:t>公分的矮個子青年從位於日本東京目黑區的公園長凳上爬了起來，徒步去上班，他因為拖欠房租已經在公園的長凳上睡了兩個多月了。</a:t>
            </a:r>
          </a:p>
          <a:p>
            <a:pPr>
              <a:buSzPct val="75000"/>
              <a:buFont typeface="Wingdings" pitchFamily="2" charset="2"/>
              <a:buChar char="l"/>
              <a:defRPr/>
            </a:pPr>
            <a:r>
              <a:rPr lang="zh-TW" altLang="en-US" sz="3600" smtClean="0">
                <a:ea typeface="標楷體" pitchFamily="65" charset="-120"/>
              </a:rPr>
              <a:t>他是一家保險公司的推銷員，雖然工作勤奮，但收入少得可憐，甚至吃不起中餐，每天還要看盡人們的臉色。</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strips(downRight)">
                                      <p:cBhvr>
                                        <p:cTn id="7" dur="500"/>
                                        <p:tgtEl>
                                          <p:spTgt spid="95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p:cNvSpPr>
          <p:nvPr>
            <p:ph type="body" idx="4294967295"/>
          </p:nvPr>
        </p:nvSpPr>
        <p:spPr>
          <a:xfrm>
            <a:off x="323850" y="404813"/>
            <a:ext cx="8496300" cy="5976937"/>
          </a:xfrm>
        </p:spPr>
        <p:txBody>
          <a:bodyPr/>
          <a:lstStyle/>
          <a:p>
            <a:pPr>
              <a:buSzPct val="75000"/>
              <a:buFont typeface="Wingdings" pitchFamily="2" charset="2"/>
              <a:buChar char="l"/>
              <a:defRPr/>
            </a:pPr>
            <a:r>
              <a:rPr lang="zh-TW" altLang="en-US" sz="3600" smtClean="0">
                <a:ea typeface="標楷體" pitchFamily="65" charset="-120"/>
              </a:rPr>
              <a:t>一天，這個年輕人來到一家佛教寺廟向住持介紹投保的好處。</a:t>
            </a:r>
          </a:p>
          <a:p>
            <a:pPr>
              <a:buSzPct val="75000"/>
              <a:buFont typeface="Wingdings" pitchFamily="2" charset="2"/>
              <a:buChar char="l"/>
              <a:defRPr/>
            </a:pPr>
            <a:r>
              <a:rPr lang="zh-TW" altLang="en-US" sz="3600" smtClean="0">
                <a:ea typeface="標楷體" pitchFamily="65" charset="-120"/>
              </a:rPr>
              <a:t>老和尚很有耐心地聽他把話講完，然後平靜地說：「聽完你的介紹之後，絲毫引不起我投保的意願。</a:t>
            </a:r>
            <a:r>
              <a:rPr lang="zh-TW" altLang="en-US" sz="3600" smtClean="0">
                <a:solidFill>
                  <a:schemeClr val="hlink"/>
                </a:solidFill>
                <a:effectLst>
                  <a:outerShdw blurRad="38100" dist="38100" dir="2700000" algn="tl">
                    <a:srgbClr val="C0C0C0"/>
                  </a:outerShdw>
                </a:effectLst>
                <a:ea typeface="標楷體" pitchFamily="65" charset="-120"/>
              </a:rPr>
              <a:t>人與人之間，像這樣相對而坐的時候，一定要具備一種強烈吸引對方的魅力</a:t>
            </a:r>
            <a:r>
              <a:rPr lang="zh-TW" altLang="en-US" sz="3600" smtClean="0">
                <a:ea typeface="標楷體" pitchFamily="65" charset="-120"/>
              </a:rPr>
              <a:t>，如果你做不到這一點，將來就沒什麼前途可言了</a:t>
            </a:r>
            <a:r>
              <a:rPr lang="en-US" altLang="zh-TW" sz="3600" smtClean="0">
                <a:ea typeface="標楷體" pitchFamily="65" charset="-120"/>
              </a:rPr>
              <a:t>…</a:t>
            </a:r>
            <a:r>
              <a:rPr lang="zh-TW" altLang="en-US" sz="3600" smtClean="0">
                <a:ea typeface="標楷體" pitchFamily="65" charset="-120"/>
              </a:rPr>
              <a:t>。」</a:t>
            </a:r>
          </a:p>
          <a:p>
            <a:pPr>
              <a:buSzPct val="75000"/>
              <a:buFont typeface="Wingdings" pitchFamily="2" charset="2"/>
              <a:buChar char="l"/>
              <a:defRPr/>
            </a:pPr>
            <a:r>
              <a:rPr lang="zh-TW" altLang="en-US" sz="3600" smtClean="0">
                <a:ea typeface="標楷體" pitchFamily="65" charset="-120"/>
              </a:rPr>
              <a:t>從寺廟裏出來之後，年輕人一路思索著</a:t>
            </a:r>
            <a:r>
              <a:rPr lang="zh-TW" altLang="en-US" sz="3600" smtClean="0">
                <a:solidFill>
                  <a:schemeClr val="hlink"/>
                </a:solidFill>
                <a:effectLst>
                  <a:outerShdw blurRad="38100" dist="38100" dir="2700000" algn="tl">
                    <a:srgbClr val="C0C0C0"/>
                  </a:outerShdw>
                </a:effectLst>
                <a:ea typeface="標楷體" pitchFamily="65" charset="-120"/>
              </a:rPr>
              <a:t>老和尚的話</a:t>
            </a:r>
            <a:r>
              <a:rPr lang="zh-TW" altLang="en-US" sz="3600" smtClean="0">
                <a:ea typeface="標楷體" pitchFamily="65" charset="-120"/>
              </a:rPr>
              <a:t>，若有所悟。</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7282"/>
                                        </p:tgtEl>
                                        <p:attrNameLst>
                                          <p:attrName>style.visibility</p:attrName>
                                        </p:attrNameLst>
                                      </p:cBhvr>
                                      <p:to>
                                        <p:strVal val="visible"/>
                                      </p:to>
                                    </p:set>
                                    <p:animEffect transition="in" filter="strips(downRight)">
                                      <p:cBhvr>
                                        <p:cTn id="7" dur="500"/>
                                        <p:tgtEl>
                                          <p:spTgt spid="97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p:cNvSpPr>
          <p:nvPr>
            <p:ph type="body" idx="4294967295"/>
          </p:nvPr>
        </p:nvSpPr>
        <p:spPr>
          <a:xfrm>
            <a:off x="323850" y="476250"/>
            <a:ext cx="8496300" cy="5975350"/>
          </a:xfrm>
        </p:spPr>
        <p:txBody>
          <a:bodyPr/>
          <a:lstStyle/>
          <a:p>
            <a:pPr>
              <a:buSzPct val="75000"/>
              <a:buFont typeface="Wingdings" pitchFamily="2" charset="2"/>
              <a:buChar char="l"/>
              <a:defRPr/>
            </a:pPr>
            <a:r>
              <a:rPr lang="zh-TW" altLang="en-US" sz="3600" smtClean="0">
                <a:ea typeface="標楷體" pitchFamily="65" charset="-120"/>
              </a:rPr>
              <a:t>接下來，他組織了專門針對自己缺點的「</a:t>
            </a:r>
            <a:r>
              <a:rPr lang="zh-TW" altLang="en-US" sz="3600" smtClean="0">
                <a:solidFill>
                  <a:schemeClr val="hlink"/>
                </a:solidFill>
                <a:effectLst>
                  <a:outerShdw blurRad="38100" dist="38100" dir="2700000" algn="tl">
                    <a:srgbClr val="C0C0C0"/>
                  </a:outerShdw>
                </a:effectLst>
                <a:ea typeface="標楷體" pitchFamily="65" charset="-120"/>
              </a:rPr>
              <a:t>批評會</a:t>
            </a:r>
            <a:r>
              <a:rPr lang="zh-TW" altLang="en-US" sz="3600" smtClean="0">
                <a:ea typeface="標楷體" pitchFamily="65" charset="-120"/>
              </a:rPr>
              <a:t>」，就是請同事或客戶吃飯，唯一的目的只是為了讓他們指出自己的缺點。他聽到的內容是：</a:t>
            </a:r>
          </a:p>
          <a:p>
            <a:pPr>
              <a:buSzPct val="75000"/>
              <a:buFont typeface="Wingdings" pitchFamily="2" charset="2"/>
              <a:buChar char="l"/>
              <a:defRPr/>
            </a:pPr>
            <a:r>
              <a:rPr lang="zh-TW" altLang="en-US" sz="3600" smtClean="0">
                <a:ea typeface="標楷體" pitchFamily="65" charset="-120"/>
              </a:rPr>
              <a:t>「你有些自以為是，往往聽不進別人的意見；你的個性太急躁了，常常沉不住氣；你面對的是形形色色的人，你必須要有豐富的知識，所以必須加強進修，以便能很快與客戶尋找到共同的話題，拉近彼此間的距離；</a:t>
            </a:r>
            <a:r>
              <a:rPr lang="en-US" altLang="zh-TW" sz="3600" smtClean="0">
                <a:latin typeface="Times New Roman" pitchFamily="18" charset="0"/>
                <a:ea typeface="標楷體" pitchFamily="65" charset="-120"/>
              </a:rPr>
              <a:t>……</a:t>
            </a:r>
            <a:r>
              <a:rPr lang="zh-TW" altLang="en-US" sz="3600" smtClean="0">
                <a:ea typeface="標楷體" pitchFamily="65" charset="-120"/>
              </a:rPr>
              <a:t>等等。」</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strips(downRight)">
                                      <p:cBhvr>
                                        <p:cTn id="7" dur="500"/>
                                        <p:tgtEl>
                                          <p:spTgt spid="99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p:cNvSpPr>
          <p:nvPr>
            <p:ph type="body" idx="4294967295"/>
          </p:nvPr>
        </p:nvSpPr>
        <p:spPr>
          <a:xfrm>
            <a:off x="323850" y="549275"/>
            <a:ext cx="8351838" cy="5832475"/>
          </a:xfrm>
        </p:spPr>
        <p:txBody>
          <a:bodyPr/>
          <a:lstStyle/>
          <a:p>
            <a:pPr>
              <a:buSzPct val="75000"/>
              <a:buFont typeface="Wingdings" pitchFamily="2" charset="2"/>
              <a:buChar char="l"/>
              <a:defRPr/>
            </a:pPr>
            <a:r>
              <a:rPr lang="zh-TW" altLang="en-US" sz="3600" smtClean="0">
                <a:ea typeface="標楷體" pitchFamily="65" charset="-120"/>
              </a:rPr>
              <a:t>年輕人把這些可貴的逆耳忠言都一一記錄下來。每一次「</a:t>
            </a:r>
            <a:r>
              <a:rPr lang="zh-TW" altLang="en-US" sz="3600" smtClean="0">
                <a:solidFill>
                  <a:schemeClr val="hlink"/>
                </a:solidFill>
                <a:effectLst>
                  <a:outerShdw blurRad="38100" dist="38100" dir="2700000" algn="tl">
                    <a:srgbClr val="C0C0C0"/>
                  </a:outerShdw>
                </a:effectLst>
                <a:ea typeface="標楷體" pitchFamily="65" charset="-120"/>
              </a:rPr>
              <a:t>批評會</a:t>
            </a:r>
            <a:r>
              <a:rPr lang="zh-TW" altLang="en-US" sz="3600" smtClean="0">
                <a:ea typeface="標楷體" pitchFamily="65" charset="-120"/>
              </a:rPr>
              <a:t>」之後，他都有「</a:t>
            </a:r>
            <a:r>
              <a:rPr lang="zh-TW" altLang="en-US" sz="3600" smtClean="0">
                <a:solidFill>
                  <a:schemeClr val="hlink"/>
                </a:solidFill>
                <a:effectLst>
                  <a:outerShdw blurRad="38100" dist="38100" dir="2700000" algn="tl">
                    <a:srgbClr val="C0C0C0"/>
                  </a:outerShdw>
                </a:effectLst>
                <a:ea typeface="標楷體" pitchFamily="65" charset="-120"/>
              </a:rPr>
              <a:t>被剝了一層皮</a:t>
            </a:r>
            <a:r>
              <a:rPr lang="zh-TW" altLang="en-US" sz="3600" smtClean="0">
                <a:ea typeface="標楷體" pitchFamily="65" charset="-120"/>
              </a:rPr>
              <a:t>」的感覺。</a:t>
            </a:r>
          </a:p>
          <a:p>
            <a:pPr>
              <a:buSzPct val="75000"/>
              <a:buFont typeface="Wingdings" pitchFamily="2" charset="2"/>
              <a:buChar char="l"/>
              <a:defRPr/>
            </a:pPr>
            <a:r>
              <a:rPr lang="zh-TW" altLang="en-US" sz="3600" smtClean="0">
                <a:ea typeface="標楷體" pitchFamily="65" charset="-120"/>
              </a:rPr>
              <a:t>透過一次又一次的批評會，他把自己身上那一層又一層的劣根性，一點一點地剝落了下來。</a:t>
            </a:r>
          </a:p>
          <a:p>
            <a:pPr>
              <a:buSzPct val="75000"/>
              <a:buFont typeface="Wingdings" pitchFamily="2" charset="2"/>
              <a:buChar char="l"/>
              <a:defRPr/>
            </a:pPr>
            <a:r>
              <a:rPr lang="zh-TW" altLang="en-US" sz="3600" smtClean="0">
                <a:ea typeface="標楷體" pitchFamily="65" charset="-120"/>
              </a:rPr>
              <a:t>在此同時，他為自己總結出了含義不同的「</a:t>
            </a:r>
            <a:r>
              <a:rPr lang="en-US" altLang="zh-TW" sz="3600" smtClean="0">
                <a:solidFill>
                  <a:schemeClr val="folHlink"/>
                </a:solidFill>
                <a:effectLst>
                  <a:outerShdw blurRad="38100" dist="38100" dir="2700000" algn="tl">
                    <a:srgbClr val="C0C0C0"/>
                  </a:outerShdw>
                </a:effectLst>
                <a:ea typeface="標楷體" pitchFamily="65" charset="-120"/>
              </a:rPr>
              <a:t>39</a:t>
            </a:r>
            <a:r>
              <a:rPr lang="zh-TW" altLang="en-US" sz="3600" smtClean="0">
                <a:solidFill>
                  <a:schemeClr val="folHlink"/>
                </a:solidFill>
                <a:effectLst>
                  <a:outerShdw blurRad="38100" dist="38100" dir="2700000" algn="tl">
                    <a:srgbClr val="C0C0C0"/>
                  </a:outerShdw>
                </a:effectLst>
                <a:ea typeface="標楷體" pitchFamily="65" charset="-120"/>
              </a:rPr>
              <a:t>種笑容</a:t>
            </a:r>
            <a:r>
              <a:rPr lang="zh-TW" altLang="en-US" sz="3600" smtClean="0">
                <a:ea typeface="標楷體" pitchFamily="65" charset="-120"/>
              </a:rPr>
              <a:t>」，並一一列出各種笑容要表達的心情與意義，然後再對著鏡子反復練習。</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strips(downRight)">
                                      <p:cBhvr>
                                        <p:cTn id="7" dur="500"/>
                                        <p:tgtEl>
                                          <p:spTgt spid="99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11188" y="549275"/>
            <a:ext cx="7920037" cy="6048375"/>
          </a:xfrm>
          <a:prstGeom prst="rect">
            <a:avLst/>
          </a:prstGeom>
        </p:spPr>
        <p:txBody>
          <a:bodyPr>
            <a:normAutofit/>
          </a:bodyPr>
          <a:lstStyle/>
          <a:p>
            <a:pPr marL="266700" indent="-266700">
              <a:lnSpc>
                <a:spcPct val="95000"/>
              </a:lnSpc>
              <a:spcBef>
                <a:spcPct val="20000"/>
              </a:spcBef>
              <a:buSzPct val="75000"/>
              <a:buFont typeface="Wingdings" pitchFamily="2" charset="2"/>
              <a:buChar char="l"/>
              <a:defRPr/>
            </a:pPr>
            <a:r>
              <a:rPr kumimoji="0" lang="zh-TW" altLang="en-US" sz="3600">
                <a:latin typeface="標楷體" pitchFamily="65" charset="-120"/>
                <a:ea typeface="標楷體" pitchFamily="65" charset="-120"/>
              </a:rPr>
              <a:t>多年來，台灣教育當局所推動的「</a:t>
            </a:r>
            <a:r>
              <a:rPr kumimoji="0" lang="zh-TW" altLang="en-US" sz="3600">
                <a:solidFill>
                  <a:srgbClr val="3333FF"/>
                </a:solidFill>
                <a:effectLst>
                  <a:outerShdw blurRad="38100" dist="38100" dir="2700000" algn="tl">
                    <a:srgbClr val="C0C0C0"/>
                  </a:outerShdw>
                </a:effectLst>
                <a:latin typeface="標楷體" pitchFamily="65" charset="-120"/>
                <a:ea typeface="標楷體" pitchFamily="65" charset="-120"/>
              </a:rPr>
              <a:t>教改</a:t>
            </a:r>
            <a:r>
              <a:rPr kumimoji="0" lang="zh-TW" altLang="en-US" sz="3600">
                <a:latin typeface="標楷體" pitchFamily="65" charset="-120"/>
                <a:ea typeface="標楷體" pitchFamily="65" charset="-120"/>
              </a:rPr>
              <a:t>」，其中有一個重要的項目，就是要</a:t>
            </a:r>
            <a:r>
              <a:rPr kumimoji="0" lang="zh-TW" altLang="en-US" sz="3600">
                <a:solidFill>
                  <a:srgbClr val="3333FF"/>
                </a:solidFill>
                <a:effectLst>
                  <a:outerShdw blurRad="38100" dist="38100" dir="2700000" algn="tl">
                    <a:srgbClr val="C0C0C0"/>
                  </a:outerShdw>
                </a:effectLst>
                <a:latin typeface="標楷體" pitchFamily="65" charset="-120"/>
                <a:ea typeface="標楷體" pitchFamily="65" charset="-120"/>
              </a:rPr>
              <a:t>減輕</a:t>
            </a:r>
            <a:r>
              <a:rPr kumimoji="0" lang="zh-TW" altLang="en-US" sz="3600">
                <a:latin typeface="標楷體" pitchFamily="65" charset="-120"/>
                <a:ea typeface="標楷體" pitchFamily="65" charset="-120"/>
              </a:rPr>
              <a:t>中小學各級學校學生的身心壓力，不讓他們有太多的課業負擔，以免造成他們的緊張，這樣他們的身心才能均衡發展。其實，這是非常錯誤的觀念與思惟。</a:t>
            </a:r>
          </a:p>
          <a:p>
            <a:pPr marL="266700" indent="-266700">
              <a:lnSpc>
                <a:spcPct val="95000"/>
              </a:lnSpc>
              <a:spcBef>
                <a:spcPct val="20000"/>
              </a:spcBef>
              <a:buSzPct val="75000"/>
              <a:buFont typeface="Wingdings" pitchFamily="2" charset="2"/>
              <a:buChar char="l"/>
              <a:defRPr/>
            </a:pPr>
            <a:r>
              <a:rPr kumimoji="0" lang="zh-TW" altLang="en-US" sz="3600">
                <a:solidFill>
                  <a:srgbClr val="364ADE"/>
                </a:solidFill>
                <a:effectLst>
                  <a:outerShdw blurRad="38100" dist="38100" dir="2700000" algn="tl">
                    <a:srgbClr val="C0C0C0"/>
                  </a:outerShdw>
                </a:effectLst>
                <a:ea typeface="標楷體" pitchFamily="65" charset="-120"/>
              </a:rPr>
              <a:t>傅朗克</a:t>
            </a:r>
            <a:r>
              <a:rPr kumimoji="0" lang="zh-TW" altLang="en-US" sz="3600">
                <a:ea typeface="標楷體" pitchFamily="65" charset="-120"/>
              </a:rPr>
              <a:t>還認為如果我們以為吾人最主要的需求是「</a:t>
            </a:r>
            <a:r>
              <a:rPr kumimoji="0" lang="zh-TW" altLang="en-US" sz="3600">
                <a:solidFill>
                  <a:schemeClr val="folHlink"/>
                </a:solidFill>
                <a:effectLst>
                  <a:outerShdw blurRad="38100" dist="38100" dir="2700000" algn="tl">
                    <a:srgbClr val="C0C0C0"/>
                  </a:outerShdw>
                </a:effectLst>
                <a:ea typeface="標楷體" pitchFamily="65" charset="-120"/>
              </a:rPr>
              <a:t>平衡</a:t>
            </a:r>
            <a:r>
              <a:rPr kumimoji="0" lang="zh-TW" altLang="en-US" sz="3600">
                <a:ea typeface="標楷體" pitchFamily="65" charset="-120"/>
              </a:rPr>
              <a:t>」，一種沒有緊張的狀態，那可是心理衛生上一種危險的錯誤觀念。</a:t>
            </a:r>
            <a:endParaRPr kumimoji="0" lang="zh-TW" altLang="en-US" sz="3600">
              <a:latin typeface="標楷體" pitchFamily="65" charset="-120"/>
              <a:ea typeface="標楷體" pitchFamily="65" charset="-120"/>
            </a:endParaRPr>
          </a:p>
        </p:txBody>
      </p:sp>
      <p:sp>
        <p:nvSpPr>
          <p:cNvPr id="4" name="投影片編號版面配置區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249B7A3-1EBF-43BB-8896-E7E6B07B0135}" type="slidenum">
              <a:rPr kumimoji="0" lang="zh-TW" altLang="en-US" sz="1200">
                <a:solidFill>
                  <a:schemeClr val="tx1">
                    <a:tint val="75000"/>
                  </a:schemeClr>
                </a:solidFill>
                <a:latin typeface="+mn-lt"/>
                <a:ea typeface="+mn-ea"/>
              </a:rPr>
              <a:pPr algn="r" fontAlgn="auto">
                <a:spcBef>
                  <a:spcPts val="0"/>
                </a:spcBef>
                <a:spcAft>
                  <a:spcPts val="0"/>
                </a:spcAft>
                <a:defRPr/>
              </a:pPr>
              <a:t>4</a:t>
            </a:fld>
            <a:endParaRPr kumimoji="0" lang="zh-TW" altLang="en-US" sz="1200">
              <a:solidFill>
                <a:schemeClr val="tx1">
                  <a:tint val="75000"/>
                </a:schemeClr>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p:cNvSpPr>
          <p:nvPr>
            <p:ph type="body" idx="4294967295"/>
          </p:nvPr>
        </p:nvSpPr>
        <p:spPr>
          <a:xfrm>
            <a:off x="323850" y="549275"/>
            <a:ext cx="8407400" cy="5400675"/>
          </a:xfrm>
        </p:spPr>
        <p:txBody>
          <a:bodyPr/>
          <a:lstStyle/>
          <a:p>
            <a:pPr>
              <a:buSzPct val="75000"/>
              <a:buFont typeface="Wingdings" pitchFamily="2" charset="2"/>
              <a:buChar char="l"/>
              <a:defRPr/>
            </a:pPr>
            <a:r>
              <a:rPr lang="zh-TW" altLang="en-US" sz="3600" smtClean="0">
                <a:ea typeface="標楷體" pitchFamily="65" charset="-120"/>
              </a:rPr>
              <a:t>他甚至每個周日晚上都要跑到日本當時最著名的高僧伊藤道海那兒去「</a:t>
            </a:r>
            <a:r>
              <a:rPr lang="zh-TW" altLang="en-US" sz="3600" smtClean="0">
                <a:solidFill>
                  <a:schemeClr val="hlink"/>
                </a:solidFill>
                <a:effectLst>
                  <a:outerShdw blurRad="38100" dist="38100" dir="2700000" algn="tl">
                    <a:srgbClr val="C0C0C0"/>
                  </a:outerShdw>
                </a:effectLst>
                <a:ea typeface="標楷體" pitchFamily="65" charset="-120"/>
              </a:rPr>
              <a:t>學習坐禪</a:t>
            </a:r>
            <a:r>
              <a:rPr lang="zh-TW" altLang="en-US" sz="3600" smtClean="0">
                <a:solidFill>
                  <a:schemeClr val="tx2"/>
                </a:solidFill>
                <a:effectLst>
                  <a:outerShdw blurRad="38100" dist="38100" dir="2700000" algn="tl">
                    <a:srgbClr val="C0C0C0"/>
                  </a:outerShdw>
                </a:effectLst>
                <a:ea typeface="標楷體" pitchFamily="65" charset="-120"/>
              </a:rPr>
              <a:t>」</a:t>
            </a:r>
            <a:r>
              <a:rPr lang="zh-TW" altLang="en-US" sz="3600" smtClean="0">
                <a:ea typeface="標楷體" pitchFamily="65" charset="-120"/>
              </a:rPr>
              <a:t>。年輕人開始像一條成長的蠶，隨著時光的流逝悄悄地蛻變著。</a:t>
            </a:r>
          </a:p>
          <a:p>
            <a:pPr>
              <a:buSzPct val="75000"/>
              <a:buFont typeface="Wingdings" pitchFamily="2" charset="2"/>
              <a:buChar char="l"/>
              <a:defRPr/>
            </a:pPr>
            <a:r>
              <a:rPr lang="zh-TW" altLang="en-US" sz="3600" smtClean="0">
                <a:ea typeface="標楷體" pitchFamily="65" charset="-120"/>
              </a:rPr>
              <a:t>到了</a:t>
            </a:r>
            <a:r>
              <a:rPr lang="en-US" altLang="zh-TW" sz="3600" smtClean="0">
                <a:ea typeface="標楷體" pitchFamily="65" charset="-120"/>
              </a:rPr>
              <a:t>1939</a:t>
            </a:r>
            <a:r>
              <a:rPr lang="zh-TW" altLang="en-US" sz="3600" smtClean="0">
                <a:ea typeface="標楷體" pitchFamily="65" charset="-120"/>
              </a:rPr>
              <a:t>年，他的銷售業績</a:t>
            </a:r>
            <a:r>
              <a:rPr lang="zh-TW" altLang="en-US" sz="3600" smtClean="0">
                <a:solidFill>
                  <a:schemeClr val="hlink"/>
                </a:solidFill>
                <a:effectLst>
                  <a:outerShdw blurRad="38100" dist="38100" dir="2700000" algn="tl">
                    <a:srgbClr val="C0C0C0"/>
                  </a:outerShdw>
                </a:effectLst>
                <a:ea typeface="標楷體" pitchFamily="65" charset="-120"/>
              </a:rPr>
              <a:t>榮膺全日本之最</a:t>
            </a:r>
            <a:r>
              <a:rPr lang="zh-TW" altLang="en-US" sz="3600" smtClean="0">
                <a:ea typeface="標楷體" pitchFamily="65" charset="-120"/>
              </a:rPr>
              <a:t>，並從</a:t>
            </a:r>
            <a:r>
              <a:rPr lang="en-US" altLang="zh-TW" sz="3600" smtClean="0">
                <a:ea typeface="標楷體" pitchFamily="65" charset="-120"/>
              </a:rPr>
              <a:t>1948</a:t>
            </a:r>
            <a:r>
              <a:rPr lang="zh-TW" altLang="en-US" sz="3600" smtClean="0">
                <a:ea typeface="標楷體" pitchFamily="65" charset="-120"/>
              </a:rPr>
              <a:t>年起，連續</a:t>
            </a:r>
            <a:r>
              <a:rPr lang="en-US" altLang="zh-TW" sz="3600" smtClean="0">
                <a:ea typeface="標楷體" pitchFamily="65" charset="-120"/>
              </a:rPr>
              <a:t>15</a:t>
            </a:r>
            <a:r>
              <a:rPr lang="zh-TW" altLang="en-US" sz="3600" smtClean="0">
                <a:ea typeface="標楷體" pitchFamily="65" charset="-120"/>
              </a:rPr>
              <a:t>年保持全日本銷售第一的好成績。</a:t>
            </a:r>
          </a:p>
          <a:p>
            <a:pPr>
              <a:buSzPct val="75000"/>
              <a:buFont typeface="Wingdings" pitchFamily="2" charset="2"/>
              <a:buChar char="l"/>
              <a:defRPr/>
            </a:pPr>
            <a:r>
              <a:rPr lang="en-US" altLang="zh-TW" sz="3600" smtClean="0">
                <a:ea typeface="標楷體" pitchFamily="65" charset="-120"/>
              </a:rPr>
              <a:t>1968</a:t>
            </a:r>
            <a:r>
              <a:rPr lang="zh-TW" altLang="en-US" sz="3600" smtClean="0">
                <a:ea typeface="標楷體" pitchFamily="65" charset="-120"/>
              </a:rPr>
              <a:t>年，他成為了</a:t>
            </a:r>
            <a:r>
              <a:rPr lang="zh-TW" altLang="en-US" sz="3600" smtClean="0">
                <a:solidFill>
                  <a:schemeClr val="hlink"/>
                </a:solidFill>
                <a:effectLst>
                  <a:outerShdw blurRad="38100" dist="38100" dir="2700000" algn="tl">
                    <a:srgbClr val="C0C0C0"/>
                  </a:outerShdw>
                </a:effectLst>
                <a:ea typeface="標楷體" pitchFamily="65" charset="-120"/>
              </a:rPr>
              <a:t>美國百萬圓桌會議</a:t>
            </a:r>
            <a:r>
              <a:rPr lang="zh-TW" altLang="en-US" sz="3600" smtClean="0">
                <a:ea typeface="標楷體" pitchFamily="65" charset="-120"/>
              </a:rPr>
              <a:t>的</a:t>
            </a:r>
            <a:r>
              <a:rPr lang="zh-TW" altLang="en-US" sz="3600" smtClean="0">
                <a:solidFill>
                  <a:schemeClr val="hlink"/>
                </a:solidFill>
                <a:effectLst>
                  <a:outerShdw blurRad="38100" dist="38100" dir="2700000" algn="tl">
                    <a:srgbClr val="C0C0C0"/>
                  </a:outerShdw>
                </a:effectLst>
                <a:ea typeface="標楷體" pitchFamily="65" charset="-120"/>
              </a:rPr>
              <a:t>終身會員</a:t>
            </a:r>
            <a:r>
              <a:rPr lang="zh-TW" altLang="en-US" sz="3600" smtClean="0">
                <a:ea typeface="標楷體" pitchFamily="65" charset="-120"/>
              </a:rPr>
              <a:t>。</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strips(downRight)">
                                      <p:cBhvr>
                                        <p:cTn id="7" dur="500"/>
                                        <p:tgtEl>
                                          <p:spTgt spid="101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p:cNvSpPr>
          <p:nvPr>
            <p:ph type="body" idx="4294967295"/>
          </p:nvPr>
        </p:nvSpPr>
        <p:spPr>
          <a:xfrm>
            <a:off x="395288" y="476250"/>
            <a:ext cx="8353425" cy="5616575"/>
          </a:xfrm>
        </p:spPr>
        <p:txBody>
          <a:bodyPr/>
          <a:lstStyle/>
          <a:p>
            <a:pPr>
              <a:buSzPct val="75000"/>
              <a:buFont typeface="Wingdings" pitchFamily="2" charset="2"/>
              <a:buChar char="l"/>
              <a:defRPr/>
            </a:pPr>
            <a:r>
              <a:rPr lang="zh-TW" altLang="en-US" sz="3600" smtClean="0">
                <a:ea typeface="標楷體" pitchFamily="65" charset="-120"/>
              </a:rPr>
              <a:t>這個人就是被日本國民譽為「</a:t>
            </a:r>
            <a:r>
              <a:rPr lang="zh-TW" altLang="en-US" sz="3600" smtClean="0">
                <a:solidFill>
                  <a:schemeClr val="folHlink"/>
                </a:solidFill>
                <a:effectLst>
                  <a:outerShdw blurRad="38100" dist="38100" dir="2700000" algn="tl">
                    <a:srgbClr val="C0C0C0"/>
                  </a:outerShdw>
                </a:effectLst>
                <a:ea typeface="標楷體" pitchFamily="65" charset="-120"/>
              </a:rPr>
              <a:t>練出值百萬美金笑容的小個子</a:t>
            </a:r>
            <a:r>
              <a:rPr lang="zh-TW" altLang="en-US" sz="3600" smtClean="0">
                <a:ea typeface="標楷體" pitchFamily="65" charset="-120"/>
              </a:rPr>
              <a:t>」、美國著名作家奧格</a:t>
            </a:r>
            <a:r>
              <a:rPr lang="en-US" altLang="zh-TW" sz="3600" smtClean="0">
                <a:latin typeface="標楷體" pitchFamily="65" charset="-120"/>
                <a:ea typeface="標楷體" pitchFamily="65" charset="-120"/>
              </a:rPr>
              <a:t>·</a:t>
            </a:r>
            <a:r>
              <a:rPr lang="zh-TW" altLang="en-US" sz="3600" smtClean="0">
                <a:ea typeface="標楷體" pitchFamily="65" charset="-120"/>
              </a:rPr>
              <a:t>曼狄諾稱之為「</a:t>
            </a:r>
            <a:r>
              <a:rPr lang="zh-TW" altLang="en-US" sz="3600" smtClean="0">
                <a:solidFill>
                  <a:schemeClr val="hlink"/>
                </a:solidFill>
                <a:effectLst>
                  <a:outerShdw blurRad="38100" dist="38100" dir="2700000" algn="tl">
                    <a:srgbClr val="C0C0C0"/>
                  </a:outerShdw>
                </a:effectLst>
                <a:ea typeface="標楷體" pitchFamily="65" charset="-120"/>
              </a:rPr>
              <a:t>世界上最偉大的推銷員</a:t>
            </a:r>
            <a:r>
              <a:rPr lang="zh-TW" altLang="en-US" sz="3600" smtClean="0">
                <a:ea typeface="標楷體" pitchFamily="65" charset="-120"/>
              </a:rPr>
              <a:t>」的推銷大師</a:t>
            </a:r>
            <a:r>
              <a:rPr lang="zh-TW" altLang="en-US" sz="3600" smtClean="0">
                <a:solidFill>
                  <a:schemeClr val="hlink"/>
                </a:solidFill>
                <a:effectLst>
                  <a:outerShdw blurRad="38100" dist="38100" dir="2700000" algn="tl">
                    <a:srgbClr val="C0C0C0"/>
                  </a:outerShdw>
                </a:effectLst>
                <a:ea typeface="標楷體" pitchFamily="65" charset="-120"/>
              </a:rPr>
              <a:t>原一平</a:t>
            </a:r>
            <a:r>
              <a:rPr lang="zh-TW" altLang="en-US" sz="3600" smtClean="0">
                <a:ea typeface="標楷體" pitchFamily="65" charset="-120"/>
              </a:rPr>
              <a:t>。</a:t>
            </a:r>
          </a:p>
          <a:p>
            <a:pPr>
              <a:buSzPct val="75000"/>
              <a:buFont typeface="Wingdings" pitchFamily="2" charset="2"/>
              <a:buChar char="l"/>
              <a:defRPr/>
            </a:pPr>
            <a:r>
              <a:rPr lang="zh-TW" altLang="en-US" sz="3600" smtClean="0">
                <a:ea typeface="標楷體" pitchFamily="65" charset="-120"/>
              </a:rPr>
              <a:t>「</a:t>
            </a:r>
            <a:r>
              <a:rPr lang="zh-TW" altLang="en-US" sz="3600" smtClean="0">
                <a:solidFill>
                  <a:schemeClr val="hlink"/>
                </a:solidFill>
                <a:effectLst>
                  <a:outerShdw blurRad="38100" dist="38100" dir="2700000" algn="tl">
                    <a:srgbClr val="C0C0C0"/>
                  </a:outerShdw>
                </a:effectLst>
                <a:ea typeface="標楷體" pitchFamily="65" charset="-120"/>
              </a:rPr>
              <a:t>我們這一代最偉大的發現是，人類可以由改變自己而改變生命。</a:t>
            </a:r>
            <a:r>
              <a:rPr lang="zh-TW" altLang="en-US" sz="3600" smtClean="0">
                <a:ea typeface="標楷體" pitchFamily="65" charset="-120"/>
              </a:rPr>
              <a:t>」</a:t>
            </a:r>
          </a:p>
          <a:p>
            <a:pPr>
              <a:buSzPct val="75000"/>
              <a:buFont typeface="Wingdings" pitchFamily="2" charset="2"/>
              <a:buChar char="l"/>
              <a:defRPr/>
            </a:pPr>
            <a:r>
              <a:rPr lang="zh-TW" altLang="en-US" sz="3600" smtClean="0">
                <a:ea typeface="標楷體" pitchFamily="65" charset="-120"/>
              </a:rPr>
              <a:t>原一平用自己的行動印證了這句話，那就是：有些時候，</a:t>
            </a:r>
            <a:r>
              <a:rPr lang="zh-TW" altLang="en-US" sz="3600" smtClean="0">
                <a:solidFill>
                  <a:srgbClr val="990099"/>
                </a:solidFill>
                <a:effectLst>
                  <a:outerShdw blurRad="38100" dist="38100" dir="2700000" algn="tl">
                    <a:srgbClr val="C0C0C0"/>
                  </a:outerShdw>
                </a:effectLst>
                <a:ea typeface="標楷體" pitchFamily="65" charset="-120"/>
              </a:rPr>
              <a:t>最應該迫切改變的</a:t>
            </a:r>
            <a:r>
              <a:rPr lang="zh-TW" altLang="en-US" sz="3600" smtClean="0">
                <a:ea typeface="標楷體" pitchFamily="65" charset="-120"/>
              </a:rPr>
              <a:t>，或許不是環境，而是</a:t>
            </a:r>
            <a:r>
              <a:rPr lang="zh-TW" altLang="en-US" sz="3600" smtClean="0">
                <a:solidFill>
                  <a:schemeClr val="hlink"/>
                </a:solidFill>
                <a:effectLst>
                  <a:outerShdw blurRad="38100" dist="38100" dir="2700000" algn="tl">
                    <a:srgbClr val="C0C0C0"/>
                  </a:outerShdw>
                </a:effectLst>
                <a:ea typeface="標楷體" pitchFamily="65" charset="-120"/>
              </a:rPr>
              <a:t>我們自己</a:t>
            </a:r>
            <a:r>
              <a:rPr lang="zh-TW" altLang="en-US" sz="3600" smtClean="0">
                <a:ea typeface="標楷體" pitchFamily="65" charset="-120"/>
              </a:rPr>
              <a:t>。</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3426"/>
                                        </p:tgtEl>
                                        <p:attrNameLst>
                                          <p:attrName>style.visibility</p:attrName>
                                        </p:attrNameLst>
                                      </p:cBhvr>
                                      <p:to>
                                        <p:strVal val="visible"/>
                                      </p:to>
                                    </p:set>
                                    <p:animEffect transition="in" filter="strips(downRight)">
                                      <p:cBhvr>
                                        <p:cTn id="7" dur="500"/>
                                        <p:tgtEl>
                                          <p:spTgt spid="103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1" name="Picture 2" descr="5"/>
          <p:cNvPicPr>
            <a:picLocks noChangeAspect="1" noChangeArrowheads="1"/>
          </p:cNvPicPr>
          <p:nvPr/>
        </p:nvPicPr>
        <p:blipFill>
          <a:blip r:embed="rId3"/>
          <a:srcRect/>
          <a:stretch>
            <a:fillRect/>
          </a:stretch>
        </p:blipFill>
        <p:spPr bwMode="auto">
          <a:xfrm>
            <a:off x="0" y="0"/>
            <a:ext cx="4057650" cy="5589588"/>
          </a:xfrm>
          <a:prstGeom prst="rect">
            <a:avLst/>
          </a:prstGeom>
          <a:noFill/>
          <a:ln w="9525">
            <a:noFill/>
            <a:miter lim="800000"/>
            <a:headEnd/>
            <a:tailEnd/>
          </a:ln>
        </p:spPr>
      </p:pic>
      <p:pic>
        <p:nvPicPr>
          <p:cNvPr id="179202" name="Picture 3" descr="torah4"/>
          <p:cNvPicPr>
            <a:picLocks noChangeAspect="1" noChangeArrowheads="1"/>
          </p:cNvPicPr>
          <p:nvPr/>
        </p:nvPicPr>
        <p:blipFill>
          <a:blip r:embed="rId4"/>
          <a:srcRect/>
          <a:stretch>
            <a:fillRect/>
          </a:stretch>
        </p:blipFill>
        <p:spPr bwMode="auto">
          <a:xfrm>
            <a:off x="4017963" y="0"/>
            <a:ext cx="5162550" cy="6884988"/>
          </a:xfrm>
          <a:prstGeom prst="rect">
            <a:avLst/>
          </a:prstGeom>
          <a:noFill/>
          <a:ln w="9525">
            <a:noFill/>
            <a:miter lim="800000"/>
            <a:headEnd/>
            <a:tailEnd/>
          </a:ln>
        </p:spPr>
      </p:pic>
      <p:sp>
        <p:nvSpPr>
          <p:cNvPr id="107524" name="Rectangle 4"/>
          <p:cNvSpPr>
            <a:spLocks noChangeArrowheads="1"/>
          </p:cNvSpPr>
          <p:nvPr/>
        </p:nvSpPr>
        <p:spPr bwMode="auto">
          <a:xfrm>
            <a:off x="684213" y="5835650"/>
            <a:ext cx="2663825" cy="762000"/>
          </a:xfrm>
          <a:prstGeom prst="rect">
            <a:avLst/>
          </a:prstGeom>
          <a:noFill/>
          <a:ln w="9525">
            <a:noFill/>
            <a:miter lim="800000"/>
            <a:headEnd/>
            <a:tailEnd/>
          </a:ln>
          <a:effectLst/>
        </p:spPr>
        <p:txBody>
          <a:bodyPr>
            <a:spAutoFit/>
          </a:bodyPr>
          <a:lstStyle/>
          <a:p>
            <a:pPr algn="ctr">
              <a:defRPr/>
            </a:pPr>
            <a:r>
              <a:rPr lang="zh-TW" altLang="en-US" sz="4400">
                <a:solidFill>
                  <a:schemeClr val="tx2"/>
                </a:solidFill>
                <a:effectLst>
                  <a:outerShdw blurRad="38100" dist="38100" dir="2700000" algn="tl">
                    <a:srgbClr val="C0C0C0"/>
                  </a:outerShdw>
                </a:effectLst>
                <a:latin typeface="Times New Roman" pitchFamily="18" charset="0"/>
                <a:ea typeface="標楷體" pitchFamily="65" charset="-120"/>
              </a:rPr>
              <a:t>原一平</a:t>
            </a:r>
          </a:p>
        </p:txBody>
      </p:sp>
    </p:spTree>
  </p:cSld>
  <p:clrMapOvr>
    <a:masterClrMapping/>
  </p:clrMapOvr>
  <p:transition spd="slow">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6" name="Picture 4" descr="圖片"/>
          <p:cNvPicPr>
            <a:picLocks noChangeAspect="1" noChangeArrowheads="1"/>
          </p:cNvPicPr>
          <p:nvPr/>
        </p:nvPicPr>
        <p:blipFill>
          <a:blip r:embed="rId2"/>
          <a:srcRect/>
          <a:stretch>
            <a:fillRect/>
          </a:stretch>
        </p:blipFill>
        <p:spPr bwMode="auto">
          <a:xfrm>
            <a:off x="4643438" y="404813"/>
            <a:ext cx="4002087" cy="6264275"/>
          </a:xfrm>
          <a:prstGeom prst="rect">
            <a:avLst/>
          </a:prstGeom>
          <a:noFill/>
          <a:ln w="9525">
            <a:noFill/>
            <a:miter lim="800000"/>
            <a:headEnd/>
            <a:tailEnd/>
          </a:ln>
        </p:spPr>
      </p:pic>
      <p:pic>
        <p:nvPicPr>
          <p:cNvPr id="136197" name="Picture 5" descr="圖片"/>
          <p:cNvPicPr>
            <a:picLocks noChangeAspect="1" noChangeArrowheads="1"/>
          </p:cNvPicPr>
          <p:nvPr/>
        </p:nvPicPr>
        <p:blipFill>
          <a:blip r:embed="rId3"/>
          <a:srcRect/>
          <a:stretch>
            <a:fillRect/>
          </a:stretch>
        </p:blipFill>
        <p:spPr bwMode="auto">
          <a:xfrm>
            <a:off x="395288" y="404813"/>
            <a:ext cx="4005262" cy="62658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36197"/>
                                        </p:tgtEl>
                                        <p:attrNameLst>
                                          <p:attrName>style.visibility</p:attrName>
                                        </p:attrNameLst>
                                      </p:cBhvr>
                                      <p:to>
                                        <p:strVal val="visible"/>
                                      </p:to>
                                    </p:set>
                                    <p:animEffect transition="in" filter="strips(downRight)">
                                      <p:cBhvr>
                                        <p:cTn id="7" dur="500"/>
                                        <p:tgtEl>
                                          <p:spTgt spid="13619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36196"/>
                                        </p:tgtEl>
                                        <p:attrNameLst>
                                          <p:attrName>style.visibility</p:attrName>
                                        </p:attrNameLst>
                                      </p:cBhvr>
                                      <p:to>
                                        <p:strVal val="visible"/>
                                      </p:to>
                                    </p:set>
                                    <p:animEffect transition="in" filter="strips(downLeft)">
                                      <p:cBhvr>
                                        <p:cTn id="12" dur="500"/>
                                        <p:tgtEl>
                                          <p:spTgt spid="136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p:cNvSpPr txBox="1">
            <a:spLocks noGrp="1" noChangeArrowheads="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F257351-5161-4ADF-927E-C725F6E62FF1}" type="slidenum">
              <a:rPr kumimoji="0" lang="en-US" altLang="zh-TW" sz="1200">
                <a:solidFill>
                  <a:schemeClr val="tx1">
                    <a:tint val="75000"/>
                  </a:schemeClr>
                </a:solidFill>
                <a:latin typeface="+mn-lt"/>
                <a:ea typeface="+mn-ea"/>
              </a:rPr>
              <a:pPr algn="r" fontAlgn="auto">
                <a:spcBef>
                  <a:spcPts val="0"/>
                </a:spcBef>
                <a:spcAft>
                  <a:spcPts val="0"/>
                </a:spcAft>
                <a:defRPr/>
              </a:pPr>
              <a:t>44</a:t>
            </a:fld>
            <a:endParaRPr kumimoji="0" lang="en-US" altLang="zh-TW" sz="1200">
              <a:solidFill>
                <a:schemeClr val="tx1">
                  <a:tint val="75000"/>
                </a:schemeClr>
              </a:solidFill>
              <a:latin typeface="+mn-lt"/>
              <a:ea typeface="+mn-ea"/>
            </a:endParaRPr>
          </a:p>
        </p:txBody>
      </p:sp>
      <p:pic>
        <p:nvPicPr>
          <p:cNvPr id="182274" name="Picture 2" descr="http://www.britishside.com/images/haber/f5432cdafe344324afca81bfd2324761.jpg"/>
          <p:cNvPicPr>
            <a:picLocks noChangeAspect="1" noChangeArrowheads="1"/>
          </p:cNvPicPr>
          <p:nvPr/>
        </p:nvPicPr>
        <p:blipFill>
          <a:blip r:embed="rId2"/>
          <a:srcRect/>
          <a:stretch>
            <a:fillRect/>
          </a:stretch>
        </p:blipFill>
        <p:spPr bwMode="auto">
          <a:xfrm>
            <a:off x="6948488" y="469900"/>
            <a:ext cx="1866900" cy="817563"/>
          </a:xfrm>
          <a:prstGeom prst="rect">
            <a:avLst/>
          </a:prstGeom>
          <a:noFill/>
          <a:ln w="9525">
            <a:noFill/>
            <a:miter lim="800000"/>
            <a:headEnd/>
            <a:tailEnd/>
          </a:ln>
        </p:spPr>
      </p:pic>
      <p:pic>
        <p:nvPicPr>
          <p:cNvPr id="182275" name="Picture 5" descr="d:\Users\nhu\Desktop\0219修平簡報\去背 - 5.png"/>
          <p:cNvPicPr>
            <a:picLocks noChangeAspect="1" noChangeArrowheads="1"/>
          </p:cNvPicPr>
          <p:nvPr/>
        </p:nvPicPr>
        <p:blipFill>
          <a:blip r:embed="rId3"/>
          <a:srcRect/>
          <a:stretch>
            <a:fillRect/>
          </a:stretch>
        </p:blipFill>
        <p:spPr bwMode="auto">
          <a:xfrm>
            <a:off x="4583113" y="1844675"/>
            <a:ext cx="4560887" cy="6800850"/>
          </a:xfrm>
          <a:prstGeom prst="rect">
            <a:avLst/>
          </a:prstGeom>
          <a:noFill/>
          <a:ln w="9525">
            <a:noFill/>
            <a:miter lim="800000"/>
            <a:headEnd/>
            <a:tailEnd/>
          </a:ln>
        </p:spPr>
      </p:pic>
      <p:sp>
        <p:nvSpPr>
          <p:cNvPr id="7" name="Rectangle 2"/>
          <p:cNvSpPr txBox="1">
            <a:spLocks noChangeArrowheads="1"/>
          </p:cNvSpPr>
          <p:nvPr/>
        </p:nvSpPr>
        <p:spPr>
          <a:xfrm>
            <a:off x="395288" y="850900"/>
            <a:ext cx="5226050" cy="3946525"/>
          </a:xfrm>
          <a:prstGeom prst="rect">
            <a:avLst/>
          </a:prstGeom>
          <a:noFill/>
          <a:extLst/>
        </p:spPr>
        <p:txBody>
          <a:bodyPr anchor="ctr">
            <a:normAutofit/>
          </a:bodyPr>
          <a:lstStyle/>
          <a:p>
            <a:pPr algn="ctr">
              <a:defRPr/>
            </a:pPr>
            <a:r>
              <a:rPr kumimoji="0" lang="zh-TW" altLang="en-US" sz="5400">
                <a:solidFill>
                  <a:srgbClr val="3333CC"/>
                </a:solidFill>
                <a:effectLst>
                  <a:outerShdw blurRad="38100" dist="38100" dir="2700000" algn="tl">
                    <a:srgbClr val="C0C0C0"/>
                  </a:outerShdw>
                </a:effectLst>
                <a:ea typeface="標楷體" pitchFamily="65" charset="-120"/>
              </a:rPr>
              <a:t>四十年</a:t>
            </a:r>
            <a:endParaRPr kumimoji="0" lang="en-US" altLang="zh-TW" sz="5400">
              <a:solidFill>
                <a:srgbClr val="3333CC"/>
              </a:solidFill>
              <a:effectLst>
                <a:outerShdw blurRad="38100" dist="38100" dir="2700000" algn="tl">
                  <a:srgbClr val="C0C0C0"/>
                </a:outerShdw>
              </a:effectLst>
              <a:ea typeface="標楷體" pitchFamily="65" charset="-120"/>
            </a:endParaRPr>
          </a:p>
          <a:p>
            <a:pPr algn="ctr">
              <a:defRPr/>
            </a:pPr>
            <a:r>
              <a:rPr kumimoji="0" lang="zh-TW" altLang="en-US" sz="5400">
                <a:solidFill>
                  <a:srgbClr val="3333CC"/>
                </a:solidFill>
                <a:effectLst>
                  <a:outerShdw blurRad="38100" dist="38100" dir="2700000" algn="tl">
                    <a:srgbClr val="C0C0C0"/>
                  </a:outerShdw>
                </a:effectLst>
                <a:ea typeface="標楷體" pitchFamily="65" charset="-120"/>
              </a:rPr>
              <a:t>「教」與「學」</a:t>
            </a:r>
            <a:br>
              <a:rPr kumimoji="0" lang="zh-TW" altLang="en-US" sz="5400">
                <a:solidFill>
                  <a:srgbClr val="3333CC"/>
                </a:solidFill>
                <a:effectLst>
                  <a:outerShdw blurRad="38100" dist="38100" dir="2700000" algn="tl">
                    <a:srgbClr val="C0C0C0"/>
                  </a:outerShdw>
                </a:effectLst>
                <a:ea typeface="標楷體" pitchFamily="65" charset="-120"/>
              </a:rPr>
            </a:br>
            <a:r>
              <a:rPr kumimoji="0" lang="zh-TW" altLang="en-US" sz="5400">
                <a:solidFill>
                  <a:srgbClr val="3333CC"/>
                </a:solidFill>
                <a:effectLst>
                  <a:outerShdw blurRad="38100" dist="38100" dir="2700000" algn="tl">
                    <a:srgbClr val="C0C0C0"/>
                  </a:outerShdw>
                </a:effectLst>
                <a:ea typeface="標楷體" pitchFamily="65" charset="-120"/>
              </a:rPr>
              <a:t>的經驗及心得</a:t>
            </a:r>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p:cNvSpPr txBox="1">
            <a:spLocks noGrp="1" noChangeArrowheads="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D50DB4E-8029-4580-81D0-84CD3048970A}" type="slidenum">
              <a:rPr kumimoji="0" lang="en-US" altLang="zh-TW" sz="1200">
                <a:solidFill>
                  <a:schemeClr val="tx1">
                    <a:tint val="75000"/>
                  </a:schemeClr>
                </a:solidFill>
                <a:latin typeface="+mn-lt"/>
                <a:ea typeface="+mn-ea"/>
              </a:rPr>
              <a:pPr algn="r" fontAlgn="auto">
                <a:spcBef>
                  <a:spcPts val="0"/>
                </a:spcBef>
                <a:spcAft>
                  <a:spcPts val="0"/>
                </a:spcAft>
                <a:defRPr/>
              </a:pPr>
              <a:t>45</a:t>
            </a:fld>
            <a:endParaRPr kumimoji="0" lang="en-US" altLang="zh-TW" sz="1200">
              <a:solidFill>
                <a:schemeClr val="tx1">
                  <a:tint val="75000"/>
                </a:schemeClr>
              </a:solidFill>
              <a:latin typeface="+mn-lt"/>
              <a:ea typeface="+mn-ea"/>
            </a:endParaRPr>
          </a:p>
        </p:txBody>
      </p:sp>
      <p:sp>
        <p:nvSpPr>
          <p:cNvPr id="306178" name="Rectangle 2"/>
          <p:cNvSpPr>
            <a:spLocks noGrp="1" noChangeArrowheads="1"/>
          </p:cNvSpPr>
          <p:nvPr>
            <p:ph type="body" idx="4294967295"/>
          </p:nvPr>
        </p:nvSpPr>
        <p:spPr>
          <a:xfrm>
            <a:off x="395288" y="692150"/>
            <a:ext cx="8424862" cy="5976938"/>
          </a:xfrm>
        </p:spPr>
        <p:txBody>
          <a:bodyPr>
            <a:normAutofit/>
          </a:bodyPr>
          <a:lstStyle/>
          <a:p>
            <a:pPr eaLnBrk="1" hangingPunct="1">
              <a:buFont typeface="Wingdings" pitchFamily="2" charset="2"/>
              <a:buNone/>
              <a:defRPr/>
            </a:pPr>
            <a:r>
              <a:rPr lang="zh-TW" altLang="en-US" sz="3400" smtClean="0">
                <a:latin typeface="Times New Roman" pitchFamily="18" charset="0"/>
                <a:ea typeface="標楷體" pitchFamily="65" charset="-120"/>
              </a:rPr>
              <a:t>韓愈</a:t>
            </a:r>
            <a:r>
              <a:rPr lang="zh-TW" altLang="en-US" sz="3400" smtClean="0">
                <a:solidFill>
                  <a:schemeClr val="folHlink"/>
                </a:solidFill>
                <a:latin typeface="Times New Roman" pitchFamily="18" charset="0"/>
                <a:ea typeface="標楷體" pitchFamily="65" charset="-120"/>
              </a:rPr>
              <a:t>：</a:t>
            </a:r>
            <a:r>
              <a:rPr lang="zh-TW" altLang="en-US" sz="3400" smtClean="0">
                <a:solidFill>
                  <a:schemeClr val="folHlink"/>
                </a:solidFill>
                <a:effectLst>
                  <a:outerShdw blurRad="38100" dist="38100" dir="2700000" algn="tl">
                    <a:srgbClr val="C0C0C0"/>
                  </a:outerShdw>
                </a:effectLst>
                <a:latin typeface="Times New Roman" pitchFamily="18" charset="0"/>
                <a:ea typeface="標楷體" pitchFamily="65" charset="-120"/>
              </a:rPr>
              <a:t>師者，所以傳道、授業、解惑也。</a:t>
            </a:r>
          </a:p>
          <a:p>
            <a:pPr eaLnBrk="1" hangingPunct="1">
              <a:buFont typeface="Wingdings" pitchFamily="2" charset="2"/>
              <a:buNone/>
              <a:defRPr/>
            </a:pPr>
            <a:r>
              <a:rPr lang="zh-TW" altLang="en-US" sz="3400" smtClean="0">
                <a:solidFill>
                  <a:schemeClr val="hlink"/>
                </a:solidFill>
                <a:effectLst>
                  <a:outerShdw blurRad="38100" dist="38100" dir="2700000" algn="tl">
                    <a:srgbClr val="C0C0C0"/>
                  </a:outerShdw>
                </a:effectLst>
                <a:latin typeface="Times New Roman" pitchFamily="18" charset="0"/>
                <a:ea typeface="標楷體" pitchFamily="65" charset="-120"/>
              </a:rPr>
              <a:t>教學的三個目標：</a:t>
            </a:r>
          </a:p>
          <a:p>
            <a:pPr eaLnBrk="1" hangingPunct="1">
              <a:buFont typeface="Wingdings" pitchFamily="2" charset="2"/>
              <a:buNone/>
              <a:defRPr/>
            </a:pPr>
            <a:r>
              <a:rPr lang="zh-TW" altLang="en-US" sz="3400" smtClean="0">
                <a:latin typeface="Times New Roman" pitchFamily="18" charset="0"/>
                <a:ea typeface="標楷體" pitchFamily="65" charset="-120"/>
              </a:rPr>
              <a:t>　一、學生學習</a:t>
            </a:r>
            <a:r>
              <a:rPr lang="zh-TW" altLang="en-US" sz="3400" smtClean="0">
                <a:solidFill>
                  <a:schemeClr val="folHlink"/>
                </a:solidFill>
                <a:effectLst>
                  <a:outerShdw blurRad="38100" dist="38100" dir="2700000" algn="tl">
                    <a:srgbClr val="C0C0C0"/>
                  </a:outerShdw>
                </a:effectLst>
                <a:latin typeface="Times New Roman" pitchFamily="18" charset="0"/>
                <a:ea typeface="標楷體" pitchFamily="65" charset="-120"/>
              </a:rPr>
              <a:t>動機</a:t>
            </a:r>
            <a:r>
              <a:rPr lang="zh-TW" altLang="en-US" sz="3400" smtClean="0">
                <a:latin typeface="Times New Roman" pitchFamily="18" charset="0"/>
                <a:ea typeface="標楷體" pitchFamily="65" charset="-120"/>
              </a:rPr>
              <a:t>的</a:t>
            </a:r>
            <a:r>
              <a:rPr lang="zh-TW" altLang="en-US" sz="3400" smtClean="0">
                <a:solidFill>
                  <a:schemeClr val="folHlink"/>
                </a:solidFill>
                <a:effectLst>
                  <a:outerShdw blurRad="38100" dist="38100" dir="2700000" algn="tl">
                    <a:srgbClr val="C0C0C0"/>
                  </a:outerShdw>
                </a:effectLst>
                <a:latin typeface="Times New Roman" pitchFamily="18" charset="0"/>
                <a:ea typeface="標楷體" pitchFamily="65" charset="-120"/>
              </a:rPr>
              <a:t>啟發</a:t>
            </a:r>
          </a:p>
          <a:p>
            <a:pPr eaLnBrk="1" hangingPunct="1">
              <a:buFont typeface="Wingdings" pitchFamily="2" charset="2"/>
              <a:buNone/>
              <a:defRPr/>
            </a:pPr>
            <a:r>
              <a:rPr lang="zh-TW" altLang="en-US" sz="3400" smtClean="0">
                <a:latin typeface="Times New Roman" pitchFamily="18" charset="0"/>
                <a:ea typeface="標楷體" pitchFamily="65" charset="-120"/>
              </a:rPr>
              <a:t>　二、學生學習</a:t>
            </a:r>
            <a:r>
              <a:rPr lang="zh-TW" altLang="en-US" sz="3400" smtClean="0">
                <a:solidFill>
                  <a:schemeClr val="folHlink"/>
                </a:solidFill>
                <a:effectLst>
                  <a:outerShdw blurRad="38100" dist="38100" dir="2700000" algn="tl">
                    <a:srgbClr val="C0C0C0"/>
                  </a:outerShdw>
                </a:effectLst>
                <a:latin typeface="Times New Roman" pitchFamily="18" charset="0"/>
                <a:ea typeface="標楷體" pitchFamily="65" charset="-120"/>
              </a:rPr>
              <a:t>方法</a:t>
            </a:r>
            <a:r>
              <a:rPr lang="zh-TW" altLang="en-US" sz="3400" smtClean="0">
                <a:latin typeface="Times New Roman" pitchFamily="18" charset="0"/>
                <a:ea typeface="標楷體" pitchFamily="65" charset="-120"/>
              </a:rPr>
              <a:t>的</a:t>
            </a:r>
            <a:r>
              <a:rPr lang="zh-TW" altLang="en-US" sz="3400" smtClean="0">
                <a:solidFill>
                  <a:schemeClr val="folHlink"/>
                </a:solidFill>
                <a:effectLst>
                  <a:outerShdw blurRad="38100" dist="38100" dir="2700000" algn="tl">
                    <a:srgbClr val="C0C0C0"/>
                  </a:outerShdw>
                </a:effectLst>
                <a:latin typeface="Times New Roman" pitchFamily="18" charset="0"/>
                <a:ea typeface="標楷體" pitchFamily="65" charset="-120"/>
              </a:rPr>
              <a:t>指引</a:t>
            </a:r>
          </a:p>
          <a:p>
            <a:pPr eaLnBrk="1" hangingPunct="1">
              <a:buFont typeface="Wingdings" pitchFamily="2" charset="2"/>
              <a:buNone/>
              <a:defRPr/>
            </a:pPr>
            <a:r>
              <a:rPr lang="zh-TW" altLang="en-US" sz="3400" smtClean="0">
                <a:latin typeface="Times New Roman" pitchFamily="18" charset="0"/>
                <a:ea typeface="標楷體" pitchFamily="65" charset="-120"/>
              </a:rPr>
              <a:t>　三、學生學習</a:t>
            </a:r>
            <a:r>
              <a:rPr lang="zh-TW" altLang="en-US" sz="3400" smtClean="0">
                <a:solidFill>
                  <a:schemeClr val="folHlink"/>
                </a:solidFill>
                <a:effectLst>
                  <a:outerShdw blurRad="38100" dist="38100" dir="2700000" algn="tl">
                    <a:srgbClr val="C0C0C0"/>
                  </a:outerShdw>
                </a:effectLst>
                <a:latin typeface="Times New Roman" pitchFamily="18" charset="0"/>
                <a:ea typeface="標楷體" pitchFamily="65" charset="-120"/>
              </a:rPr>
              <a:t>能力</a:t>
            </a:r>
            <a:r>
              <a:rPr lang="zh-TW" altLang="en-US" sz="3400" smtClean="0">
                <a:latin typeface="Times New Roman" pitchFamily="18" charset="0"/>
                <a:ea typeface="標楷體" pitchFamily="65" charset="-120"/>
              </a:rPr>
              <a:t>的</a:t>
            </a:r>
            <a:r>
              <a:rPr lang="zh-TW" altLang="en-US" sz="3400" smtClean="0">
                <a:solidFill>
                  <a:schemeClr val="folHlink"/>
                </a:solidFill>
                <a:effectLst>
                  <a:outerShdw blurRad="38100" dist="38100" dir="2700000" algn="tl">
                    <a:srgbClr val="C0C0C0"/>
                  </a:outerShdw>
                </a:effectLst>
                <a:latin typeface="Times New Roman" pitchFamily="18" charset="0"/>
                <a:ea typeface="標楷體" pitchFamily="65" charset="-120"/>
              </a:rPr>
              <a:t>提升</a:t>
            </a:r>
          </a:p>
          <a:p>
            <a:pPr eaLnBrk="1" hangingPunct="1">
              <a:buFont typeface="Wingdings" pitchFamily="2" charset="2"/>
              <a:buNone/>
              <a:defRPr/>
            </a:pPr>
            <a:r>
              <a:rPr lang="zh-TW" altLang="en-US" sz="3400" smtClean="0">
                <a:solidFill>
                  <a:schemeClr val="hlink"/>
                </a:solidFill>
                <a:effectLst>
                  <a:outerShdw blurRad="38100" dist="38100" dir="2700000" algn="tl">
                    <a:srgbClr val="C0C0C0"/>
                  </a:outerShdw>
                </a:effectLst>
                <a:latin typeface="Times New Roman" pitchFamily="18" charset="0"/>
                <a:ea typeface="標楷體" pitchFamily="65" charset="-120"/>
              </a:rPr>
              <a:t>教學的三層境界：</a:t>
            </a:r>
          </a:p>
          <a:p>
            <a:pPr eaLnBrk="1" hangingPunct="1">
              <a:buFont typeface="Wingdings" pitchFamily="2" charset="2"/>
              <a:buNone/>
              <a:defRPr/>
            </a:pPr>
            <a:r>
              <a:rPr lang="zh-TW" altLang="en-US" sz="3400" smtClean="0">
                <a:latin typeface="Times New Roman" pitchFamily="18" charset="0"/>
                <a:ea typeface="標楷體" pitchFamily="65" charset="-120"/>
              </a:rPr>
              <a:t>　　一、</a:t>
            </a:r>
            <a:r>
              <a:rPr lang="zh-TW" altLang="en-US" sz="3400" smtClean="0">
                <a:solidFill>
                  <a:schemeClr val="folHlink"/>
                </a:solidFill>
                <a:effectLst>
                  <a:outerShdw blurRad="38100" dist="38100" dir="2700000" algn="tl">
                    <a:srgbClr val="C0C0C0"/>
                  </a:outerShdw>
                </a:effectLst>
                <a:latin typeface="Times New Roman" pitchFamily="18" charset="0"/>
                <a:ea typeface="標楷體" pitchFamily="65" charset="-120"/>
              </a:rPr>
              <a:t>知識</a:t>
            </a:r>
            <a:r>
              <a:rPr lang="zh-TW" altLang="en-US" sz="3400" smtClean="0">
                <a:latin typeface="Times New Roman" pitchFamily="18" charset="0"/>
                <a:ea typeface="標楷體" pitchFamily="65" charset="-120"/>
              </a:rPr>
              <a:t>的</a:t>
            </a:r>
            <a:r>
              <a:rPr lang="zh-TW" altLang="en-US" sz="3400" smtClean="0">
                <a:solidFill>
                  <a:schemeClr val="folHlink"/>
                </a:solidFill>
                <a:effectLst>
                  <a:outerShdw blurRad="38100" dist="38100" dir="2700000" algn="tl">
                    <a:srgbClr val="C0C0C0"/>
                  </a:outerShdw>
                </a:effectLst>
                <a:latin typeface="Times New Roman" pitchFamily="18" charset="0"/>
                <a:ea typeface="標楷體" pitchFamily="65" charset="-120"/>
              </a:rPr>
              <a:t>傳遞</a:t>
            </a:r>
          </a:p>
          <a:p>
            <a:pPr eaLnBrk="1" hangingPunct="1">
              <a:buFont typeface="Wingdings" pitchFamily="2" charset="2"/>
              <a:buNone/>
              <a:defRPr/>
            </a:pPr>
            <a:r>
              <a:rPr lang="zh-TW" altLang="en-US" sz="3400" smtClean="0">
                <a:latin typeface="Times New Roman" pitchFamily="18" charset="0"/>
                <a:ea typeface="標楷體" pitchFamily="65" charset="-120"/>
              </a:rPr>
              <a:t>　　二、</a:t>
            </a:r>
            <a:r>
              <a:rPr lang="zh-TW" altLang="en-US" sz="3400" smtClean="0">
                <a:solidFill>
                  <a:schemeClr val="folHlink"/>
                </a:solidFill>
                <a:effectLst>
                  <a:outerShdw blurRad="38100" dist="38100" dir="2700000" algn="tl">
                    <a:srgbClr val="C0C0C0"/>
                  </a:outerShdw>
                </a:effectLst>
                <a:latin typeface="Times New Roman" pitchFamily="18" charset="0"/>
                <a:ea typeface="標楷體" pitchFamily="65" charset="-120"/>
              </a:rPr>
              <a:t>經驗</a:t>
            </a:r>
            <a:r>
              <a:rPr lang="zh-TW" altLang="en-US" sz="3400" smtClean="0">
                <a:latin typeface="Times New Roman" pitchFamily="18" charset="0"/>
                <a:ea typeface="標楷體" pitchFamily="65" charset="-120"/>
              </a:rPr>
              <a:t>的</a:t>
            </a:r>
            <a:r>
              <a:rPr lang="zh-TW" altLang="en-US" sz="3400" smtClean="0">
                <a:solidFill>
                  <a:schemeClr val="folHlink"/>
                </a:solidFill>
                <a:effectLst>
                  <a:outerShdw blurRad="38100" dist="38100" dir="2700000" algn="tl">
                    <a:srgbClr val="C0C0C0"/>
                  </a:outerShdw>
                </a:effectLst>
                <a:latin typeface="Times New Roman" pitchFamily="18" charset="0"/>
                <a:ea typeface="標楷體" pitchFamily="65" charset="-120"/>
              </a:rPr>
              <a:t>傳授</a:t>
            </a:r>
          </a:p>
          <a:p>
            <a:pPr eaLnBrk="1" hangingPunct="1">
              <a:buFont typeface="Wingdings" pitchFamily="2" charset="2"/>
              <a:buNone/>
              <a:defRPr/>
            </a:pPr>
            <a:r>
              <a:rPr lang="zh-TW" altLang="en-US" sz="3400" smtClean="0">
                <a:latin typeface="Times New Roman" pitchFamily="18" charset="0"/>
                <a:ea typeface="標楷體" pitchFamily="65" charset="-120"/>
              </a:rPr>
              <a:t>　　三、</a:t>
            </a:r>
            <a:r>
              <a:rPr lang="zh-TW" altLang="en-US" sz="3400" smtClean="0">
                <a:solidFill>
                  <a:schemeClr val="folHlink"/>
                </a:solidFill>
                <a:effectLst>
                  <a:outerShdw blurRad="38100" dist="38100" dir="2700000" algn="tl">
                    <a:srgbClr val="C0C0C0"/>
                  </a:outerShdw>
                </a:effectLst>
                <a:latin typeface="Times New Roman" pitchFamily="18" charset="0"/>
                <a:ea typeface="標楷體" pitchFamily="65" charset="-120"/>
              </a:rPr>
              <a:t>心法</a:t>
            </a:r>
            <a:r>
              <a:rPr lang="zh-TW" altLang="en-US" sz="3400" smtClean="0">
                <a:latin typeface="Times New Roman" pitchFamily="18" charset="0"/>
                <a:ea typeface="標楷體" pitchFamily="65" charset="-120"/>
              </a:rPr>
              <a:t>的</a:t>
            </a:r>
            <a:r>
              <a:rPr lang="zh-TW" altLang="en-US" sz="3400" smtClean="0">
                <a:solidFill>
                  <a:schemeClr val="folHlink"/>
                </a:solidFill>
                <a:effectLst>
                  <a:outerShdw blurRad="38100" dist="38100" dir="2700000" algn="tl">
                    <a:srgbClr val="C0C0C0"/>
                  </a:outerShdw>
                </a:effectLst>
                <a:latin typeface="Times New Roman" pitchFamily="18" charset="0"/>
                <a:ea typeface="標楷體" pitchFamily="65" charset="-120"/>
              </a:rPr>
              <a:t>傳承</a:t>
            </a:r>
          </a:p>
        </p:txBody>
      </p:sp>
      <p:pic>
        <p:nvPicPr>
          <p:cNvPr id="32770" name="Picture 2" descr="http://img.taopic.com/uploads/allimg/120309/8879-12030920353013.jpg"/>
          <p:cNvPicPr>
            <a:picLocks noChangeAspect="1" noChangeArrowheads="1"/>
          </p:cNvPicPr>
          <p:nvPr/>
        </p:nvPicPr>
        <p:blipFill>
          <a:blip r:embed="rId3" cstate="print">
            <a:extLst/>
          </a:blip>
          <a:srcRect/>
          <a:stretch>
            <a:fillRect/>
          </a:stretch>
        </p:blipFill>
        <p:spPr bwMode="auto">
          <a:xfrm>
            <a:off x="5658470" y="2209627"/>
            <a:ext cx="3238047" cy="3024335"/>
          </a:xfrm>
          <a:prstGeom prst="ellipse">
            <a:avLst/>
          </a:prstGeom>
          <a:ln>
            <a:noFill/>
          </a:ln>
          <a:effectLst>
            <a:softEdge rad="112500"/>
          </a:effectLst>
          <a:extLst/>
        </p:spPr>
      </p:pic>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p:cNvSpPr txBox="1">
            <a:spLocks noGrp="1" noChangeArrowheads="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3108180-673B-421F-9411-55D727C01F6E}" type="slidenum">
              <a:rPr kumimoji="0" lang="en-US" altLang="zh-TW" sz="1200">
                <a:solidFill>
                  <a:schemeClr val="tx1">
                    <a:tint val="75000"/>
                  </a:schemeClr>
                </a:solidFill>
                <a:latin typeface="+mn-lt"/>
                <a:ea typeface="+mn-ea"/>
              </a:rPr>
              <a:pPr algn="r" fontAlgn="auto">
                <a:spcBef>
                  <a:spcPts val="0"/>
                </a:spcBef>
                <a:spcAft>
                  <a:spcPts val="0"/>
                </a:spcAft>
                <a:defRPr/>
              </a:pPr>
              <a:t>46</a:t>
            </a:fld>
            <a:endParaRPr kumimoji="0" lang="en-US" altLang="zh-TW" sz="1200">
              <a:solidFill>
                <a:schemeClr val="tx1">
                  <a:tint val="75000"/>
                </a:schemeClr>
              </a:solidFill>
              <a:latin typeface="+mn-lt"/>
              <a:ea typeface="+mn-ea"/>
            </a:endParaRPr>
          </a:p>
        </p:txBody>
      </p:sp>
      <p:pic>
        <p:nvPicPr>
          <p:cNvPr id="185346" name="Picture 2" descr="http://www.web07.cn/uploads/Photo/c100818/12R1015J4F-1Z10.jpg"/>
          <p:cNvPicPr>
            <a:picLocks noChangeAspect="1" noChangeArrowheads="1"/>
          </p:cNvPicPr>
          <p:nvPr/>
        </p:nvPicPr>
        <p:blipFill>
          <a:blip r:embed="rId3"/>
          <a:srcRect/>
          <a:stretch>
            <a:fillRect/>
          </a:stretch>
        </p:blipFill>
        <p:spPr bwMode="auto">
          <a:xfrm>
            <a:off x="6443663" y="2708275"/>
            <a:ext cx="2490787" cy="3384550"/>
          </a:xfrm>
          <a:prstGeom prst="rect">
            <a:avLst/>
          </a:prstGeom>
          <a:noFill/>
          <a:ln w="9525">
            <a:noFill/>
            <a:miter lim="800000"/>
            <a:headEnd/>
            <a:tailEnd/>
          </a:ln>
        </p:spPr>
      </p:pic>
      <p:sp>
        <p:nvSpPr>
          <p:cNvPr id="5" name="Rectangle 2"/>
          <p:cNvSpPr txBox="1">
            <a:spLocks noChangeArrowheads="1"/>
          </p:cNvSpPr>
          <p:nvPr/>
        </p:nvSpPr>
        <p:spPr>
          <a:xfrm>
            <a:off x="395288" y="620713"/>
            <a:ext cx="8280400" cy="4968875"/>
          </a:xfrm>
          <a:prstGeom prst="rect">
            <a:avLst/>
          </a:prstGeom>
        </p:spPr>
        <p:txBody>
          <a:bodyPr>
            <a:normAutofit/>
          </a:bodyPr>
          <a:lstStyle/>
          <a:p>
            <a:pPr marL="342900" indent="-342900">
              <a:lnSpc>
                <a:spcPct val="90000"/>
              </a:lnSpc>
              <a:spcBef>
                <a:spcPct val="20000"/>
              </a:spcBef>
              <a:buSzPct val="75000"/>
              <a:buFont typeface="Wingdings" pitchFamily="2" charset="2"/>
              <a:buChar char="l"/>
              <a:defRPr/>
            </a:pPr>
            <a:r>
              <a:rPr kumimoji="0" lang="zh-TW" altLang="en-US" sz="3600">
                <a:latin typeface="Times New Roman" pitchFamily="18" charset="0"/>
                <a:ea typeface="標楷體" pitchFamily="65" charset="-120"/>
              </a:rPr>
              <a:t>子曰：</a:t>
            </a:r>
            <a:r>
              <a:rPr kumimoji="0" lang="zh-TW" altLang="en-US" sz="3600">
                <a:solidFill>
                  <a:schemeClr val="folHlink"/>
                </a:solidFill>
                <a:latin typeface="Times New Roman" pitchFamily="18" charset="0"/>
                <a:ea typeface="標楷體" pitchFamily="65" charset="-120"/>
              </a:rPr>
              <a:t>「</a:t>
            </a:r>
            <a:r>
              <a:rPr kumimoji="0" lang="zh-TW" altLang="en-US" sz="3600">
                <a:solidFill>
                  <a:schemeClr val="folHlink"/>
                </a:solidFill>
                <a:effectLst>
                  <a:outerShdw blurRad="38100" dist="38100" dir="2700000" algn="tl">
                    <a:srgbClr val="C0C0C0"/>
                  </a:outerShdw>
                </a:effectLst>
                <a:latin typeface="Times New Roman" pitchFamily="18" charset="0"/>
                <a:ea typeface="標楷體" pitchFamily="65" charset="-120"/>
              </a:rPr>
              <a:t>我非生而知之者，好古敏以求之者也。</a:t>
            </a:r>
            <a:r>
              <a:rPr kumimoji="0" lang="zh-TW" altLang="en-US" sz="3600">
                <a:solidFill>
                  <a:schemeClr val="folHlink"/>
                </a:solidFill>
                <a:latin typeface="Times New Roman" pitchFamily="18" charset="0"/>
                <a:ea typeface="標楷體" pitchFamily="65" charset="-120"/>
              </a:rPr>
              <a:t>」</a:t>
            </a:r>
            <a:endParaRPr kumimoji="0" lang="zh-TW" altLang="en-US" sz="3600">
              <a:solidFill>
                <a:schemeClr val="folHlink"/>
              </a:solidFill>
              <a:effectLst>
                <a:outerShdw blurRad="38100" dist="38100" dir="2700000" algn="tl">
                  <a:srgbClr val="C0C0C0"/>
                </a:outerShdw>
              </a:effectLst>
              <a:latin typeface="Times New Roman" pitchFamily="18" charset="0"/>
              <a:ea typeface="標楷體" pitchFamily="65" charset="-120"/>
            </a:endParaRPr>
          </a:p>
          <a:p>
            <a:pPr marL="342900" indent="-342900">
              <a:lnSpc>
                <a:spcPct val="90000"/>
              </a:lnSpc>
              <a:spcBef>
                <a:spcPct val="20000"/>
              </a:spcBef>
              <a:buSzPct val="75000"/>
              <a:buFont typeface="Wingdings" pitchFamily="2" charset="2"/>
              <a:buChar char="l"/>
              <a:defRPr/>
            </a:pPr>
            <a:r>
              <a:rPr kumimoji="0" lang="zh-TW" altLang="en-US" sz="3600">
                <a:ea typeface="標楷體" pitchFamily="65" charset="-120"/>
                <a:cs typeface="Times New Roman" pitchFamily="18" charset="0"/>
              </a:rPr>
              <a:t>子曰：</a:t>
            </a:r>
            <a:r>
              <a:rPr kumimoji="0" lang="zh-TW" altLang="en-US" sz="3600">
                <a:solidFill>
                  <a:schemeClr val="folHlink"/>
                </a:solidFill>
                <a:ea typeface="標楷體" pitchFamily="65" charset="-120"/>
                <a:cs typeface="Times New Roman" pitchFamily="18" charset="0"/>
              </a:rPr>
              <a:t>「</a:t>
            </a:r>
            <a:r>
              <a:rPr kumimoji="0" lang="zh-TW" altLang="en-US" sz="3600">
                <a:solidFill>
                  <a:schemeClr val="hlink"/>
                </a:solidFill>
                <a:effectLst>
                  <a:outerShdw blurRad="38100" dist="38100" dir="2700000" algn="tl">
                    <a:srgbClr val="C0C0C0"/>
                  </a:outerShdw>
                </a:effectLst>
                <a:ea typeface="標楷體" pitchFamily="65" charset="-120"/>
                <a:cs typeface="Times New Roman" pitchFamily="18" charset="0"/>
              </a:rPr>
              <a:t>學如不及，猶恐失之。</a:t>
            </a:r>
            <a:r>
              <a:rPr kumimoji="0" lang="zh-TW" altLang="en-US" sz="3600">
                <a:solidFill>
                  <a:schemeClr val="folHlink"/>
                </a:solidFill>
                <a:ea typeface="標楷體" pitchFamily="65" charset="-120"/>
                <a:cs typeface="Times New Roman" pitchFamily="18" charset="0"/>
              </a:rPr>
              <a:t>」</a:t>
            </a:r>
            <a:endParaRPr kumimoji="0" lang="zh-TW" altLang="en-US" sz="3600">
              <a:solidFill>
                <a:schemeClr val="folHlink"/>
              </a:solidFill>
              <a:effectLst>
                <a:outerShdw blurRad="38100" dist="38100" dir="2700000" algn="tl">
                  <a:srgbClr val="C0C0C0"/>
                </a:outerShdw>
              </a:effectLst>
              <a:ea typeface="標楷體" pitchFamily="65" charset="-120"/>
              <a:cs typeface="Times New Roman" pitchFamily="18" charset="0"/>
            </a:endParaRPr>
          </a:p>
          <a:p>
            <a:pPr marL="342900" indent="-342900">
              <a:lnSpc>
                <a:spcPct val="90000"/>
              </a:lnSpc>
              <a:spcBef>
                <a:spcPct val="20000"/>
              </a:spcBef>
              <a:buSzPct val="75000"/>
              <a:buFont typeface="Wingdings" pitchFamily="2" charset="2"/>
              <a:buChar char="l"/>
              <a:defRPr/>
            </a:pPr>
            <a:r>
              <a:rPr kumimoji="0" lang="zh-TW" altLang="en-US" sz="3600">
                <a:latin typeface="Times New Roman" pitchFamily="18" charset="0"/>
                <a:ea typeface="標楷體" pitchFamily="65" charset="-120"/>
              </a:rPr>
              <a:t>練就上乘武功的</a:t>
            </a:r>
            <a:r>
              <a:rPr kumimoji="0" lang="zh-TW" altLang="en-US" sz="3600">
                <a:solidFill>
                  <a:schemeClr val="hlink"/>
                </a:solidFill>
                <a:effectLst>
                  <a:outerShdw blurRad="38100" dist="38100" dir="2700000" algn="tl">
                    <a:srgbClr val="C0C0C0"/>
                  </a:outerShdw>
                </a:effectLst>
                <a:latin typeface="Times New Roman" pitchFamily="18" charset="0"/>
                <a:ea typeface="標楷體" pitchFamily="65" charset="-120"/>
              </a:rPr>
              <a:t>慧開心法口訣</a:t>
            </a:r>
            <a:r>
              <a:rPr kumimoji="0" lang="zh-TW" altLang="en-US" sz="3600">
                <a:latin typeface="Times New Roman" pitchFamily="18" charset="0"/>
                <a:ea typeface="標楷體" pitchFamily="65" charset="-120"/>
              </a:rPr>
              <a:t>：</a:t>
            </a:r>
          </a:p>
          <a:p>
            <a:pPr marL="342900" indent="-342900">
              <a:lnSpc>
                <a:spcPct val="90000"/>
              </a:lnSpc>
              <a:spcBef>
                <a:spcPct val="20000"/>
              </a:spcBef>
              <a:buFont typeface="Wingdings" pitchFamily="2" charset="2"/>
              <a:buNone/>
              <a:defRPr/>
            </a:pPr>
            <a:r>
              <a:rPr kumimoji="0" lang="en-US" altLang="zh-TW" sz="3600">
                <a:latin typeface="Times New Roman" pitchFamily="18" charset="0"/>
                <a:ea typeface="標楷體" pitchFamily="65" charset="-120"/>
              </a:rPr>
              <a:t>	1. </a:t>
            </a:r>
            <a:r>
              <a:rPr kumimoji="0" lang="en-US" altLang="zh-TW" sz="3600">
                <a:solidFill>
                  <a:schemeClr val="folHlink"/>
                </a:solidFill>
                <a:effectLst>
                  <a:outerShdw blurRad="38100" dist="38100" dir="2700000" algn="tl">
                    <a:srgbClr val="C0C0C0"/>
                  </a:outerShdw>
                </a:effectLst>
                <a:latin typeface="Times New Roman" pitchFamily="18" charset="0"/>
                <a:ea typeface="標楷體" pitchFamily="65" charset="-120"/>
              </a:rPr>
              <a:t>Relax, enjoy, and appreciate!</a:t>
            </a:r>
          </a:p>
          <a:p>
            <a:pPr marL="342900" indent="-342900">
              <a:lnSpc>
                <a:spcPct val="90000"/>
              </a:lnSpc>
              <a:spcBef>
                <a:spcPct val="20000"/>
              </a:spcBef>
              <a:buFont typeface="Wingdings" pitchFamily="2" charset="2"/>
              <a:buNone/>
              <a:defRPr/>
            </a:pPr>
            <a:r>
              <a:rPr kumimoji="0" lang="zh-TW" altLang="en-US" sz="3600">
                <a:latin typeface="Times New Roman" pitchFamily="18" charset="0"/>
                <a:ea typeface="標楷體" pitchFamily="65" charset="-120"/>
              </a:rPr>
              <a:t>	</a:t>
            </a:r>
            <a:r>
              <a:rPr kumimoji="0" lang="en-US" altLang="zh-TW" sz="3600">
                <a:latin typeface="Times New Roman" pitchFamily="18" charset="0"/>
                <a:ea typeface="標楷體" pitchFamily="65" charset="-120"/>
              </a:rPr>
              <a:t>2. </a:t>
            </a:r>
            <a:r>
              <a:rPr kumimoji="0" lang="zh-TW" altLang="en-US" sz="3600">
                <a:solidFill>
                  <a:schemeClr val="hlink"/>
                </a:solidFill>
                <a:effectLst>
                  <a:outerShdw blurRad="38100" dist="38100" dir="2700000" algn="tl">
                    <a:srgbClr val="C0C0C0"/>
                  </a:outerShdw>
                </a:effectLst>
                <a:latin typeface="Times New Roman" pitchFamily="18" charset="0"/>
                <a:ea typeface="標楷體" pitchFamily="65" charset="-120"/>
              </a:rPr>
              <a:t>練武不練功，到老一場空。</a:t>
            </a:r>
          </a:p>
          <a:p>
            <a:pPr marL="342900" indent="-342900">
              <a:lnSpc>
                <a:spcPct val="90000"/>
              </a:lnSpc>
              <a:spcBef>
                <a:spcPct val="20000"/>
              </a:spcBef>
              <a:buFont typeface="Wingdings" pitchFamily="2" charset="2"/>
              <a:buNone/>
              <a:defRPr/>
            </a:pPr>
            <a:r>
              <a:rPr kumimoji="0" lang="en-US" altLang="zh-TW" sz="3600">
                <a:latin typeface="Times New Roman" pitchFamily="18" charset="0"/>
                <a:ea typeface="標楷體" pitchFamily="65" charset="-120"/>
              </a:rPr>
              <a:t>	3. </a:t>
            </a:r>
            <a:r>
              <a:rPr kumimoji="0" lang="zh-TW" altLang="en-US" sz="3600">
                <a:solidFill>
                  <a:schemeClr val="hlink"/>
                </a:solidFill>
                <a:effectLst>
                  <a:outerShdw blurRad="38100" dist="38100" dir="2700000" algn="tl">
                    <a:srgbClr val="C0C0C0"/>
                  </a:outerShdw>
                </a:effectLst>
                <a:latin typeface="Times New Roman" pitchFamily="18" charset="0"/>
                <a:ea typeface="標楷體" pitchFamily="65" charset="-120"/>
              </a:rPr>
              <a:t>絕招、絕招，練絕成招。</a:t>
            </a:r>
            <a:endParaRPr kumimoji="0" lang="en-US" altLang="zh-TW" sz="3600">
              <a:solidFill>
                <a:schemeClr val="hlink"/>
              </a:solidFill>
              <a:latin typeface="Times New Roman" pitchFamily="18" charset="0"/>
              <a:ea typeface="標楷體" pitchFamily="65" charset="-120"/>
            </a:endParaRPr>
          </a:p>
          <a:p>
            <a:pPr marL="342900" indent="-342900">
              <a:lnSpc>
                <a:spcPct val="90000"/>
              </a:lnSpc>
              <a:spcBef>
                <a:spcPct val="20000"/>
              </a:spcBef>
              <a:buFont typeface="Wingdings" pitchFamily="2" charset="2"/>
              <a:buNone/>
              <a:defRPr/>
            </a:pPr>
            <a:r>
              <a:rPr kumimoji="0" lang="en-US" altLang="zh-TW" sz="3600">
                <a:latin typeface="Times New Roman" pitchFamily="18" charset="0"/>
                <a:ea typeface="標楷體" pitchFamily="65" charset="-120"/>
              </a:rPr>
              <a:t>       (</a:t>
            </a:r>
            <a:r>
              <a:rPr kumimoji="0" lang="en-US" altLang="zh-TW" sz="3600">
                <a:solidFill>
                  <a:schemeClr val="folHlink"/>
                </a:solidFill>
                <a:effectLst>
                  <a:outerShdw blurRad="38100" dist="38100" dir="2700000" algn="tl">
                    <a:srgbClr val="C0C0C0"/>
                  </a:outerShdw>
                </a:effectLst>
                <a:latin typeface="Times New Roman" pitchFamily="18" charset="0"/>
                <a:ea typeface="標楷體" pitchFamily="65" charset="-120"/>
              </a:rPr>
              <a:t>Practice makes perfect.)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p:cTn id="2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p:cTn id="37"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p:cTn id="43"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p:cNvSpPr txBox="1">
            <a:spLocks noGrp="1" noChangeArrowheads="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F579D35-3A4A-4213-B470-032337CBD503}" type="slidenum">
              <a:rPr kumimoji="0" lang="en-US" altLang="zh-TW" sz="1200">
                <a:solidFill>
                  <a:schemeClr val="tx1">
                    <a:tint val="75000"/>
                  </a:schemeClr>
                </a:solidFill>
                <a:latin typeface="+mn-lt"/>
                <a:ea typeface="+mn-ea"/>
              </a:rPr>
              <a:pPr algn="r" fontAlgn="auto">
                <a:spcBef>
                  <a:spcPts val="0"/>
                </a:spcBef>
                <a:spcAft>
                  <a:spcPts val="0"/>
                </a:spcAft>
                <a:defRPr/>
              </a:pPr>
              <a:t>47</a:t>
            </a:fld>
            <a:endParaRPr kumimoji="0" lang="en-US" altLang="zh-TW" sz="1200">
              <a:solidFill>
                <a:schemeClr val="tx1">
                  <a:tint val="75000"/>
                </a:schemeClr>
              </a:solidFill>
              <a:latin typeface="+mn-lt"/>
              <a:ea typeface="+mn-ea"/>
            </a:endParaRPr>
          </a:p>
        </p:txBody>
      </p:sp>
      <p:pic>
        <p:nvPicPr>
          <p:cNvPr id="34818" name="Picture 2" descr="http://2.bp.blogspot.com/--jsMII7Yhtw/VMNkcsmtW3I/AAAAAAAAM8c/8JgdExLr0XQ/s1600/011.jpg"/>
          <p:cNvPicPr>
            <a:picLocks noChangeAspect="1" noChangeArrowheads="1"/>
          </p:cNvPicPr>
          <p:nvPr/>
        </p:nvPicPr>
        <p:blipFill>
          <a:blip r:embed="rId3" cstate="print">
            <a:extLst/>
          </a:blip>
          <a:srcRect/>
          <a:stretch>
            <a:fillRect/>
          </a:stretch>
        </p:blipFill>
        <p:spPr bwMode="auto">
          <a:xfrm>
            <a:off x="539552" y="3068961"/>
            <a:ext cx="3293564" cy="3389558"/>
          </a:xfrm>
          <a:prstGeom prst="ellipse">
            <a:avLst/>
          </a:prstGeom>
          <a:ln>
            <a:noFill/>
          </a:ln>
          <a:effectLst>
            <a:softEdge rad="112500"/>
          </a:effectLst>
          <a:extLst/>
        </p:spPr>
      </p:pic>
      <p:sp>
        <p:nvSpPr>
          <p:cNvPr id="5" name="Rectangle 2"/>
          <p:cNvSpPr txBox="1">
            <a:spLocks noChangeArrowheads="1"/>
          </p:cNvSpPr>
          <p:nvPr/>
        </p:nvSpPr>
        <p:spPr>
          <a:xfrm>
            <a:off x="323850" y="836613"/>
            <a:ext cx="8461375" cy="5329237"/>
          </a:xfrm>
          <a:prstGeom prst="rect">
            <a:avLst/>
          </a:prstGeom>
        </p:spPr>
        <p:txBody>
          <a:bodyPr vert="eaVert">
            <a:normAutofit/>
          </a:bodyPr>
          <a:lstStyle/>
          <a:p>
            <a:pPr>
              <a:spcBef>
                <a:spcPct val="20000"/>
              </a:spcBef>
              <a:buFont typeface="Wingdings" pitchFamily="2" charset="2"/>
              <a:buNone/>
              <a:defRPr/>
            </a:pPr>
            <a:r>
              <a:rPr kumimoji="0" lang="zh-TW" altLang="en-US" sz="4400" b="1">
                <a:latin typeface="標楷體" pitchFamily="65" charset="-120"/>
                <a:ea typeface="標楷體" pitchFamily="65" charset="-120"/>
              </a:rPr>
              <a:t>   </a:t>
            </a:r>
            <a:r>
              <a:rPr kumimoji="0" lang="zh-TW" altLang="en-US" sz="4400">
                <a:solidFill>
                  <a:schemeClr val="hlink"/>
                </a:solidFill>
                <a:effectLst>
                  <a:outerShdw blurRad="38100" dist="38100" dir="2700000" algn="tl">
                    <a:srgbClr val="C0C0C0"/>
                  </a:outerShdw>
                </a:effectLst>
                <a:latin typeface="標楷體" pitchFamily="65" charset="-120"/>
                <a:ea typeface="標楷體" pitchFamily="65" charset="-120"/>
              </a:rPr>
              <a:t>生命之歌</a:t>
            </a:r>
            <a:r>
              <a:rPr kumimoji="0" lang="zh-TW" altLang="en-US" sz="3000" b="1">
                <a:latin typeface="標楷體" pitchFamily="65" charset="-120"/>
                <a:ea typeface="標楷體" pitchFamily="65" charset="-120"/>
              </a:rPr>
              <a:t>  </a:t>
            </a:r>
            <a:r>
              <a:rPr kumimoji="0" lang="zh-TW" altLang="en-US" sz="2200">
                <a:solidFill>
                  <a:schemeClr val="hlink"/>
                </a:solidFill>
                <a:effectLst>
                  <a:outerShdw blurRad="38100" dist="38100" dir="2700000" algn="tl">
                    <a:srgbClr val="C0C0C0"/>
                  </a:outerShdw>
                </a:effectLst>
                <a:latin typeface="標楷體" pitchFamily="65" charset="-120"/>
                <a:ea typeface="標楷體" pitchFamily="65" charset="-120"/>
              </a:rPr>
              <a:t>文</a:t>
            </a:r>
            <a:r>
              <a:rPr kumimoji="0" lang="en-US" altLang="zh-TW" sz="2200">
                <a:solidFill>
                  <a:schemeClr val="hlink"/>
                </a:solidFill>
                <a:effectLst>
                  <a:outerShdw blurRad="38100" dist="38100" dir="2700000" algn="tl">
                    <a:srgbClr val="C0C0C0"/>
                  </a:outerShdw>
                </a:effectLst>
                <a:latin typeface="標楷體" pitchFamily="65" charset="-120"/>
                <a:ea typeface="標楷體" pitchFamily="65" charset="-120"/>
              </a:rPr>
              <a:t>\</a:t>
            </a:r>
            <a:r>
              <a:rPr kumimoji="0" lang="zh-TW" altLang="en-US" sz="2200">
                <a:solidFill>
                  <a:schemeClr val="hlink"/>
                </a:solidFill>
                <a:effectLst>
                  <a:outerShdw blurRad="38100" dist="38100" dir="2700000" algn="tl">
                    <a:srgbClr val="C0C0C0"/>
                  </a:outerShdw>
                </a:effectLst>
                <a:latin typeface="標楷體" pitchFamily="65" charset="-120"/>
                <a:ea typeface="標楷體" pitchFamily="65" charset="-120"/>
              </a:rPr>
              <a:t>慧開法師</a:t>
            </a:r>
          </a:p>
          <a:p>
            <a:pPr>
              <a:spcBef>
                <a:spcPct val="20000"/>
              </a:spcBef>
              <a:buFont typeface="Wingdings" pitchFamily="2" charset="2"/>
              <a:buNone/>
              <a:defRPr/>
            </a:pPr>
            <a:endParaRPr kumimoji="0" lang="zh-TW" altLang="en-US" sz="1700">
              <a:latin typeface="標楷體" pitchFamily="65" charset="-120"/>
              <a:ea typeface="標楷體" pitchFamily="65" charset="-120"/>
            </a:endParaRPr>
          </a:p>
          <a:p>
            <a:pPr>
              <a:spcBef>
                <a:spcPct val="20000"/>
              </a:spcBef>
              <a:buFont typeface="Wingdings" pitchFamily="2" charset="2"/>
              <a:buNone/>
              <a:defRPr/>
            </a:pPr>
            <a:r>
              <a:rPr kumimoji="0" lang="zh-TW" altLang="en-US" sz="3300">
                <a:solidFill>
                  <a:srgbClr val="008000"/>
                </a:solidFill>
                <a:effectLst>
                  <a:outerShdw blurRad="38100" dist="38100" dir="2700000" algn="tl">
                    <a:srgbClr val="C0C0C0"/>
                  </a:outerShdw>
                </a:effectLst>
                <a:latin typeface="標楷體" pitchFamily="65" charset="-120"/>
                <a:ea typeface="標楷體" pitchFamily="65" charset="-120"/>
              </a:rPr>
              <a:t>寰宇蒼穹下</a:t>
            </a:r>
          </a:p>
          <a:p>
            <a:pPr>
              <a:spcBef>
                <a:spcPct val="20000"/>
              </a:spcBef>
              <a:buFont typeface="Wingdings" pitchFamily="2" charset="2"/>
              <a:buNone/>
              <a:defRPr/>
            </a:pPr>
            <a:r>
              <a:rPr kumimoji="0" lang="zh-TW" altLang="en-US" sz="3300">
                <a:solidFill>
                  <a:srgbClr val="008000"/>
                </a:solidFill>
                <a:effectLst>
                  <a:outerShdw blurRad="38100" dist="38100" dir="2700000" algn="tl">
                    <a:srgbClr val="C0C0C0"/>
                  </a:outerShdw>
                </a:effectLst>
                <a:latin typeface="標楷體" pitchFamily="65" charset="-120"/>
                <a:ea typeface="標楷體" pitchFamily="65" charset="-120"/>
              </a:rPr>
              <a:t>縱有春夏秋冬四季輪轉交替</a:t>
            </a:r>
          </a:p>
          <a:p>
            <a:pPr>
              <a:spcBef>
                <a:spcPct val="20000"/>
              </a:spcBef>
              <a:buFont typeface="Wingdings" pitchFamily="2" charset="2"/>
              <a:buNone/>
              <a:defRPr/>
            </a:pPr>
            <a:r>
              <a:rPr kumimoji="0" lang="zh-TW" altLang="en-US" sz="3300">
                <a:solidFill>
                  <a:srgbClr val="008000"/>
                </a:solidFill>
                <a:effectLst>
                  <a:outerShdw blurRad="38100" dist="38100" dir="2700000" algn="tl">
                    <a:srgbClr val="C0C0C0"/>
                  </a:outerShdw>
                </a:effectLst>
                <a:latin typeface="標楷體" pitchFamily="65" charset="-120"/>
                <a:ea typeface="標楷體" pitchFamily="65" charset="-120"/>
              </a:rPr>
              <a:t>生命的腳步從未曾停留</a:t>
            </a:r>
          </a:p>
          <a:p>
            <a:pPr>
              <a:spcBef>
                <a:spcPct val="20000"/>
              </a:spcBef>
              <a:buFont typeface="Wingdings" pitchFamily="2" charset="2"/>
              <a:buNone/>
              <a:defRPr/>
            </a:pPr>
            <a:endParaRPr kumimoji="0" lang="zh-TW" altLang="en-US" sz="1700">
              <a:solidFill>
                <a:srgbClr val="008000"/>
              </a:solidFill>
              <a:effectLst>
                <a:outerShdw blurRad="38100" dist="38100" dir="2700000" algn="tl">
                  <a:srgbClr val="C0C0C0"/>
                </a:outerShdw>
              </a:effectLst>
              <a:latin typeface="標楷體" pitchFamily="65" charset="-120"/>
              <a:ea typeface="標楷體" pitchFamily="65" charset="-120"/>
            </a:endParaRPr>
          </a:p>
          <a:p>
            <a:pPr>
              <a:spcBef>
                <a:spcPct val="20000"/>
              </a:spcBef>
              <a:buFont typeface="Wingdings" pitchFamily="2" charset="2"/>
              <a:buNone/>
              <a:defRPr/>
            </a:pPr>
            <a:r>
              <a:rPr kumimoji="0" lang="zh-TW" altLang="en-US" sz="3300">
                <a:solidFill>
                  <a:srgbClr val="0000FF"/>
                </a:solidFill>
                <a:effectLst>
                  <a:outerShdw blurRad="38100" dist="38100" dir="2700000" algn="tl">
                    <a:srgbClr val="C0C0C0"/>
                  </a:outerShdw>
                </a:effectLst>
                <a:latin typeface="標楷體" pitchFamily="65" charset="-120"/>
                <a:ea typeface="標楷體" pitchFamily="65" charset="-120"/>
              </a:rPr>
              <a:t>無論  窮忙瞎忙  忙忙一片</a:t>
            </a:r>
          </a:p>
          <a:p>
            <a:pPr>
              <a:spcBef>
                <a:spcPct val="20000"/>
              </a:spcBef>
              <a:buFont typeface="Wingdings" pitchFamily="2" charset="2"/>
              <a:buNone/>
              <a:defRPr/>
            </a:pPr>
            <a:r>
              <a:rPr kumimoji="0" lang="zh-TW" altLang="en-US" sz="3300">
                <a:solidFill>
                  <a:srgbClr val="0000FF"/>
                </a:solidFill>
                <a:effectLst>
                  <a:outerShdw blurRad="38100" dist="38100" dir="2700000" algn="tl">
                    <a:srgbClr val="C0C0C0"/>
                  </a:outerShdw>
                </a:effectLst>
                <a:latin typeface="標楷體" pitchFamily="65" charset="-120"/>
                <a:ea typeface="標楷體" pitchFamily="65" charset="-120"/>
              </a:rPr>
              <a:t>抑或  立志勵志  志志成功</a:t>
            </a:r>
          </a:p>
          <a:p>
            <a:pPr>
              <a:spcBef>
                <a:spcPct val="20000"/>
              </a:spcBef>
              <a:buFont typeface="Wingdings" pitchFamily="2" charset="2"/>
              <a:buNone/>
              <a:defRPr/>
            </a:pPr>
            <a:r>
              <a:rPr kumimoji="0" lang="zh-TW" altLang="en-US" sz="3300">
                <a:solidFill>
                  <a:srgbClr val="0000FF"/>
                </a:solidFill>
                <a:effectLst>
                  <a:outerShdw blurRad="38100" dist="38100" dir="2700000" algn="tl">
                    <a:srgbClr val="C0C0C0"/>
                  </a:outerShdw>
                </a:effectLst>
                <a:latin typeface="標楷體" pitchFamily="65" charset="-120"/>
                <a:ea typeface="標楷體" pitchFamily="65" charset="-120"/>
              </a:rPr>
              <a:t>甚或  清閒悠閒  閒閒無事</a:t>
            </a:r>
          </a:p>
          <a:p>
            <a:pPr>
              <a:spcBef>
                <a:spcPct val="20000"/>
              </a:spcBef>
              <a:buFont typeface="Wingdings" pitchFamily="2" charset="2"/>
              <a:buNone/>
              <a:defRPr/>
            </a:pPr>
            <a:endParaRPr kumimoji="0" lang="zh-TW" altLang="en-US" sz="1700">
              <a:solidFill>
                <a:srgbClr val="0000FF"/>
              </a:solidFill>
              <a:effectLst>
                <a:outerShdw blurRad="38100" dist="38100" dir="2700000" algn="tl">
                  <a:srgbClr val="C0C0C0"/>
                </a:outerShdw>
              </a:effectLst>
              <a:latin typeface="標楷體" pitchFamily="65" charset="-120"/>
              <a:ea typeface="標楷體" pitchFamily="65" charset="-120"/>
            </a:endParaRPr>
          </a:p>
          <a:p>
            <a:pPr>
              <a:spcBef>
                <a:spcPct val="20000"/>
              </a:spcBef>
              <a:buFont typeface="Wingdings" pitchFamily="2" charset="2"/>
              <a:buNone/>
              <a:defRPr/>
            </a:pPr>
            <a:r>
              <a:rPr kumimoji="0" lang="zh-TW" altLang="en-US" sz="3300">
                <a:solidFill>
                  <a:srgbClr val="008000"/>
                </a:solidFill>
                <a:effectLst>
                  <a:outerShdw blurRad="38100" dist="38100" dir="2700000" algn="tl">
                    <a:srgbClr val="C0C0C0"/>
                  </a:outerShdw>
                </a:effectLst>
                <a:latin typeface="標楷體" pitchFamily="65" charset="-120"/>
                <a:ea typeface="標楷體" pitchFamily="65" charset="-120"/>
              </a:rPr>
              <a:t>春不為你停留</a:t>
            </a:r>
          </a:p>
          <a:p>
            <a:pPr>
              <a:spcBef>
                <a:spcPct val="20000"/>
              </a:spcBef>
              <a:buFont typeface="Wingdings" pitchFamily="2" charset="2"/>
              <a:buNone/>
              <a:defRPr/>
            </a:pPr>
            <a:r>
              <a:rPr kumimoji="0" lang="zh-TW" altLang="en-US" sz="3300">
                <a:solidFill>
                  <a:srgbClr val="008000"/>
                </a:solidFill>
                <a:effectLst>
                  <a:outerShdw blurRad="38100" dist="38100" dir="2700000" algn="tl">
                    <a:srgbClr val="C0C0C0"/>
                  </a:outerShdw>
                </a:effectLst>
                <a:latin typeface="標楷體" pitchFamily="65" charset="-120"/>
                <a:ea typeface="標楷體" pitchFamily="65" charset="-120"/>
              </a:rPr>
              <a:t>夏不為你戀棧</a:t>
            </a:r>
          </a:p>
          <a:p>
            <a:pPr>
              <a:spcBef>
                <a:spcPct val="20000"/>
              </a:spcBef>
              <a:buFont typeface="Wingdings" pitchFamily="2" charset="2"/>
              <a:buNone/>
              <a:defRPr/>
            </a:pPr>
            <a:r>
              <a:rPr kumimoji="0" lang="zh-TW" altLang="en-US" sz="3300">
                <a:solidFill>
                  <a:srgbClr val="008000"/>
                </a:solidFill>
                <a:effectLst>
                  <a:outerShdw blurRad="38100" dist="38100" dir="2700000" algn="tl">
                    <a:srgbClr val="C0C0C0"/>
                  </a:outerShdw>
                </a:effectLst>
                <a:latin typeface="標楷體" pitchFamily="65" charset="-120"/>
                <a:ea typeface="標楷體" pitchFamily="65" charset="-120"/>
              </a:rPr>
              <a:t>秋不為你惆悵</a:t>
            </a:r>
          </a:p>
          <a:p>
            <a:pPr>
              <a:spcBef>
                <a:spcPct val="20000"/>
              </a:spcBef>
              <a:buFont typeface="Wingdings" pitchFamily="2" charset="2"/>
              <a:buNone/>
              <a:defRPr/>
            </a:pPr>
            <a:r>
              <a:rPr kumimoji="0" lang="zh-TW" altLang="en-US" sz="3300">
                <a:solidFill>
                  <a:srgbClr val="008000"/>
                </a:solidFill>
                <a:effectLst>
                  <a:outerShdw blurRad="38100" dist="38100" dir="2700000" algn="tl">
                    <a:srgbClr val="C0C0C0"/>
                  </a:outerShdw>
                </a:effectLst>
                <a:latin typeface="標楷體" pitchFamily="65" charset="-120"/>
                <a:ea typeface="標楷體" pitchFamily="65" charset="-120"/>
              </a:rPr>
              <a:t>冬不為你困頓</a:t>
            </a:r>
            <a:endParaRPr kumimoji="0" lang="en-US" altLang="zh-TW" sz="3300">
              <a:solidFill>
                <a:srgbClr val="008000"/>
              </a:solidFill>
              <a:effectLst>
                <a:outerShdw blurRad="38100" dist="38100" dir="2700000" algn="tl">
                  <a:srgbClr val="C0C0C0"/>
                </a:outerShdw>
              </a:effectLst>
              <a:latin typeface="標楷體" pitchFamily="65" charset="-120"/>
              <a:ea typeface="標楷體" pitchFamily="65" charset="-12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up)">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up)">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up)">
                                      <p:cBhvr>
                                        <p:cTn id="22" dur="2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up)">
                                      <p:cBhvr>
                                        <p:cTn id="27" dur="20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up)">
                                      <p:cBhvr>
                                        <p:cTn id="32" dur="20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wipe(up)">
                                      <p:cBhvr>
                                        <p:cTn id="37" dur="20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wipe(up)">
                                      <p:cBhvr>
                                        <p:cTn id="42" dur="2000"/>
                                        <p:tgtEl>
                                          <p:spTgt spid="5">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Effect transition="in" filter="wipe(up)">
                                      <p:cBhvr>
                                        <p:cTn id="47" dur="2000"/>
                                        <p:tgtEl>
                                          <p:spTgt spid="5">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5">
                                            <p:txEl>
                                              <p:pRg st="12" end="12"/>
                                            </p:txEl>
                                          </p:spTgt>
                                        </p:tgtEl>
                                        <p:attrNameLst>
                                          <p:attrName>style.visibility</p:attrName>
                                        </p:attrNameLst>
                                      </p:cBhvr>
                                      <p:to>
                                        <p:strVal val="visible"/>
                                      </p:to>
                                    </p:set>
                                    <p:animEffect transition="in" filter="wipe(up)">
                                      <p:cBhvr>
                                        <p:cTn id="52" dur="2000"/>
                                        <p:tgtEl>
                                          <p:spTgt spid="5">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5">
                                            <p:txEl>
                                              <p:pRg st="13" end="13"/>
                                            </p:txEl>
                                          </p:spTgt>
                                        </p:tgtEl>
                                        <p:attrNameLst>
                                          <p:attrName>style.visibility</p:attrName>
                                        </p:attrNameLst>
                                      </p:cBhvr>
                                      <p:to>
                                        <p:strVal val="visible"/>
                                      </p:to>
                                    </p:set>
                                    <p:animEffect transition="in" filter="wipe(up)">
                                      <p:cBhvr>
                                        <p:cTn id="57" dur="20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p:cNvSpPr txBox="1">
            <a:spLocks noGrp="1" noChangeArrowheads="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5C836E1-AF8F-43D0-87D7-2C59C0E27686}" type="slidenum">
              <a:rPr kumimoji="0" lang="en-US" altLang="zh-TW" sz="1200">
                <a:solidFill>
                  <a:schemeClr val="tx1">
                    <a:tint val="75000"/>
                  </a:schemeClr>
                </a:solidFill>
                <a:latin typeface="+mn-lt"/>
                <a:ea typeface="+mn-ea"/>
              </a:rPr>
              <a:pPr algn="r" fontAlgn="auto">
                <a:spcBef>
                  <a:spcPts val="0"/>
                </a:spcBef>
                <a:spcAft>
                  <a:spcPts val="0"/>
                </a:spcAft>
                <a:defRPr/>
              </a:pPr>
              <a:t>48</a:t>
            </a:fld>
            <a:endParaRPr kumimoji="0" lang="en-US" altLang="zh-TW" sz="1200">
              <a:solidFill>
                <a:schemeClr val="tx1">
                  <a:tint val="75000"/>
                </a:schemeClr>
              </a:solidFill>
              <a:latin typeface="+mn-lt"/>
              <a:ea typeface="+mn-ea"/>
            </a:endParaRPr>
          </a:p>
        </p:txBody>
      </p:sp>
      <p:sp>
        <p:nvSpPr>
          <p:cNvPr id="370690" name="Rectangle 2"/>
          <p:cNvSpPr>
            <a:spLocks noGrp="1" noChangeArrowheads="1"/>
          </p:cNvSpPr>
          <p:nvPr>
            <p:ph type="body" idx="4294967295"/>
          </p:nvPr>
        </p:nvSpPr>
        <p:spPr>
          <a:xfrm>
            <a:off x="611188" y="908050"/>
            <a:ext cx="8066087" cy="4967288"/>
          </a:xfrm>
        </p:spPr>
        <p:txBody>
          <a:bodyPr vert="eaVert"/>
          <a:lstStyle/>
          <a:p>
            <a:pPr marL="0" indent="0" eaLnBrk="1" hangingPunct="1">
              <a:buFont typeface="Wingdings" pitchFamily="2" charset="2"/>
              <a:buNone/>
              <a:defRPr/>
            </a:pPr>
            <a:r>
              <a:rPr lang="zh-TW" altLang="en-US" sz="3600" smtClean="0">
                <a:solidFill>
                  <a:srgbClr val="0000FF"/>
                </a:solidFill>
                <a:effectLst>
                  <a:outerShdw blurRad="38100" dist="38100" dir="2700000" algn="tl">
                    <a:srgbClr val="C0C0C0"/>
                  </a:outerShdw>
                </a:effectLst>
                <a:latin typeface="標楷體" pitchFamily="65" charset="-120"/>
                <a:ea typeface="標楷體" pitchFamily="65" charset="-120"/>
              </a:rPr>
              <a:t>芸芸眾生裡</a:t>
            </a:r>
          </a:p>
          <a:p>
            <a:pPr marL="0" indent="0" eaLnBrk="1" hangingPunct="1">
              <a:buFont typeface="Wingdings" pitchFamily="2" charset="2"/>
              <a:buNone/>
              <a:defRPr/>
            </a:pPr>
            <a:r>
              <a:rPr lang="zh-TW" altLang="en-US" sz="3600" smtClean="0">
                <a:solidFill>
                  <a:srgbClr val="0000FF"/>
                </a:solidFill>
                <a:effectLst>
                  <a:outerShdw blurRad="38100" dist="38100" dir="2700000" algn="tl">
                    <a:srgbClr val="C0C0C0"/>
                  </a:outerShdw>
                </a:effectLst>
                <a:latin typeface="標楷體" pitchFamily="65" charset="-120"/>
                <a:ea typeface="標楷體" pitchFamily="65" charset="-120"/>
              </a:rPr>
              <a:t>容有貴賤賢愚</a:t>
            </a:r>
          </a:p>
          <a:p>
            <a:pPr marL="0" indent="0" eaLnBrk="1" hangingPunct="1">
              <a:buFont typeface="Wingdings" pitchFamily="2" charset="2"/>
              <a:buNone/>
              <a:defRPr/>
            </a:pPr>
            <a:r>
              <a:rPr lang="zh-TW" altLang="en-US" sz="3600" smtClean="0">
                <a:solidFill>
                  <a:srgbClr val="0000FF"/>
                </a:solidFill>
                <a:effectLst>
                  <a:outerShdw blurRad="38100" dist="38100" dir="2700000" algn="tl">
                    <a:srgbClr val="C0C0C0"/>
                  </a:outerShdw>
                </a:effectLst>
                <a:latin typeface="標楷體" pitchFamily="65" charset="-120"/>
                <a:ea typeface="標楷體" pitchFamily="65" charset="-120"/>
              </a:rPr>
              <a:t>高低上下出入其間</a:t>
            </a:r>
          </a:p>
          <a:p>
            <a:pPr marL="0" indent="0" eaLnBrk="1" hangingPunct="1">
              <a:buFont typeface="Wingdings" pitchFamily="2" charset="2"/>
              <a:buNone/>
              <a:defRPr/>
            </a:pPr>
            <a:r>
              <a:rPr lang="zh-TW" altLang="en-US" sz="3600" smtClean="0">
                <a:solidFill>
                  <a:srgbClr val="0000FF"/>
                </a:solidFill>
                <a:effectLst>
                  <a:outerShdw blurRad="38100" dist="38100" dir="2700000" algn="tl">
                    <a:srgbClr val="C0C0C0"/>
                  </a:outerShdw>
                </a:effectLst>
                <a:latin typeface="標楷體" pitchFamily="65" charset="-120"/>
                <a:ea typeface="標楷體" pitchFamily="65" charset="-120"/>
              </a:rPr>
              <a:t>生命的戲碼卻永不謝幕</a:t>
            </a:r>
          </a:p>
          <a:p>
            <a:pPr marL="0" indent="0" eaLnBrk="1" hangingPunct="1">
              <a:buFont typeface="Wingdings" pitchFamily="2" charset="2"/>
              <a:buNone/>
              <a:defRPr/>
            </a:pPr>
            <a:endParaRPr lang="zh-TW" altLang="en-US" sz="1800" smtClean="0">
              <a:solidFill>
                <a:srgbClr val="0000FF"/>
              </a:solidFill>
              <a:effectLst>
                <a:outerShdw blurRad="38100" dist="38100" dir="2700000" algn="tl">
                  <a:srgbClr val="C0C0C0"/>
                </a:outerShdw>
              </a:effectLst>
              <a:latin typeface="標楷體" pitchFamily="65" charset="-120"/>
              <a:ea typeface="標楷體" pitchFamily="65" charset="-120"/>
            </a:endParaRPr>
          </a:p>
          <a:p>
            <a:pPr marL="0" indent="0" eaLnBrk="1" hangingPunct="1">
              <a:buFont typeface="Wingdings" pitchFamily="2" charset="2"/>
              <a:buNone/>
              <a:defRPr/>
            </a:pPr>
            <a:r>
              <a:rPr lang="zh-TW" altLang="en-US" sz="3600" smtClean="0">
                <a:solidFill>
                  <a:srgbClr val="008000"/>
                </a:solidFill>
                <a:effectLst>
                  <a:outerShdw blurRad="38100" dist="38100" dir="2700000" algn="tl">
                    <a:srgbClr val="C0C0C0"/>
                  </a:outerShdw>
                </a:effectLst>
                <a:latin typeface="標楷體" pitchFamily="65" charset="-120"/>
                <a:ea typeface="標楷體" pitchFamily="65" charset="-120"/>
              </a:rPr>
              <a:t>無論  喜  怒  哀  樂</a:t>
            </a:r>
          </a:p>
          <a:p>
            <a:pPr marL="0" indent="0" eaLnBrk="1" hangingPunct="1">
              <a:buFont typeface="Wingdings" pitchFamily="2" charset="2"/>
              <a:buNone/>
              <a:defRPr/>
            </a:pPr>
            <a:r>
              <a:rPr lang="zh-TW" altLang="en-US" sz="3600" smtClean="0">
                <a:solidFill>
                  <a:srgbClr val="008000"/>
                </a:solidFill>
                <a:effectLst>
                  <a:outerShdw blurRad="38100" dist="38100" dir="2700000" algn="tl">
                    <a:srgbClr val="C0C0C0"/>
                  </a:outerShdw>
                </a:effectLst>
                <a:latin typeface="標楷體" pitchFamily="65" charset="-120"/>
                <a:ea typeface="標楷體" pitchFamily="65" charset="-120"/>
              </a:rPr>
              <a:t>抑或  悲  歡  離  合</a:t>
            </a:r>
          </a:p>
          <a:p>
            <a:pPr marL="0" indent="0" eaLnBrk="1" hangingPunct="1">
              <a:buFont typeface="Wingdings" pitchFamily="2" charset="2"/>
              <a:buNone/>
              <a:defRPr/>
            </a:pPr>
            <a:r>
              <a:rPr lang="zh-TW" altLang="en-US" sz="3600" smtClean="0">
                <a:solidFill>
                  <a:srgbClr val="008000"/>
                </a:solidFill>
                <a:effectLst>
                  <a:outerShdw blurRad="38100" dist="38100" dir="2700000" algn="tl">
                    <a:srgbClr val="C0C0C0"/>
                  </a:outerShdw>
                </a:effectLst>
                <a:latin typeface="標楷體" pitchFamily="65" charset="-120"/>
                <a:ea typeface="標楷體" pitchFamily="65" charset="-120"/>
              </a:rPr>
              <a:t>甚或  恩  怨  情  仇</a:t>
            </a:r>
          </a:p>
          <a:p>
            <a:pPr marL="0" indent="0" eaLnBrk="1" hangingPunct="1">
              <a:buFont typeface="Wingdings" pitchFamily="2" charset="2"/>
              <a:buNone/>
              <a:defRPr/>
            </a:pPr>
            <a:endParaRPr lang="zh-TW" altLang="en-US" sz="1800" smtClean="0">
              <a:solidFill>
                <a:srgbClr val="0000FF"/>
              </a:solidFill>
              <a:effectLst>
                <a:outerShdw blurRad="38100" dist="38100" dir="2700000" algn="tl">
                  <a:srgbClr val="C0C0C0"/>
                </a:outerShdw>
              </a:effectLst>
              <a:latin typeface="標楷體" pitchFamily="65" charset="-120"/>
              <a:ea typeface="標楷體" pitchFamily="65" charset="-120"/>
            </a:endParaRPr>
          </a:p>
          <a:p>
            <a:pPr marL="0" indent="0" eaLnBrk="1" hangingPunct="1">
              <a:buFont typeface="Wingdings" pitchFamily="2" charset="2"/>
              <a:buNone/>
              <a:defRPr/>
            </a:pPr>
            <a:r>
              <a:rPr lang="zh-TW" altLang="en-US" sz="3600" smtClean="0">
                <a:solidFill>
                  <a:srgbClr val="0000FF"/>
                </a:solidFill>
                <a:effectLst>
                  <a:outerShdw blurRad="38100" dist="38100" dir="2700000" algn="tl">
                    <a:srgbClr val="C0C0C0"/>
                  </a:outerShdw>
                </a:effectLst>
                <a:latin typeface="標楷體" pitchFamily="65" charset="-120"/>
                <a:ea typeface="標楷體" pitchFamily="65" charset="-120"/>
              </a:rPr>
              <a:t>生不因你而加一分</a:t>
            </a:r>
          </a:p>
          <a:p>
            <a:pPr marL="0" indent="0" eaLnBrk="1" hangingPunct="1">
              <a:buFont typeface="Wingdings" pitchFamily="2" charset="2"/>
              <a:buNone/>
              <a:defRPr/>
            </a:pPr>
            <a:r>
              <a:rPr lang="zh-TW" altLang="en-US" sz="3600" smtClean="0">
                <a:solidFill>
                  <a:srgbClr val="0000FF"/>
                </a:solidFill>
                <a:effectLst>
                  <a:outerShdw blurRad="38100" dist="38100" dir="2700000" algn="tl">
                    <a:srgbClr val="C0C0C0"/>
                  </a:outerShdw>
                </a:effectLst>
                <a:latin typeface="標楷體" pitchFamily="65" charset="-120"/>
                <a:ea typeface="標楷體" pitchFamily="65" charset="-120"/>
              </a:rPr>
              <a:t>老不因你而減一分</a:t>
            </a:r>
          </a:p>
          <a:p>
            <a:pPr marL="0" indent="0" eaLnBrk="1" hangingPunct="1">
              <a:buFont typeface="Wingdings" pitchFamily="2" charset="2"/>
              <a:buNone/>
              <a:defRPr/>
            </a:pPr>
            <a:r>
              <a:rPr lang="zh-TW" altLang="en-US" sz="3600" smtClean="0">
                <a:solidFill>
                  <a:srgbClr val="0000FF"/>
                </a:solidFill>
                <a:effectLst>
                  <a:outerShdw blurRad="38100" dist="38100" dir="2700000" algn="tl">
                    <a:srgbClr val="C0C0C0"/>
                  </a:outerShdw>
                </a:effectLst>
                <a:latin typeface="標楷體" pitchFamily="65" charset="-120"/>
                <a:ea typeface="標楷體" pitchFamily="65" charset="-120"/>
              </a:rPr>
              <a:t>病不因你而多一分</a:t>
            </a:r>
          </a:p>
          <a:p>
            <a:pPr marL="0" indent="0" eaLnBrk="1" hangingPunct="1">
              <a:buFont typeface="Wingdings" pitchFamily="2" charset="2"/>
              <a:buNone/>
              <a:defRPr/>
            </a:pPr>
            <a:r>
              <a:rPr lang="zh-TW" altLang="en-US" sz="3600" smtClean="0">
                <a:solidFill>
                  <a:srgbClr val="0000FF"/>
                </a:solidFill>
                <a:effectLst>
                  <a:outerShdw blurRad="38100" dist="38100" dir="2700000" algn="tl">
                    <a:srgbClr val="C0C0C0"/>
                  </a:outerShdw>
                </a:effectLst>
                <a:latin typeface="標楷體" pitchFamily="65" charset="-120"/>
                <a:ea typeface="標楷體" pitchFamily="65" charset="-120"/>
              </a:rPr>
              <a:t>死不因你而少一分</a:t>
            </a:r>
          </a:p>
        </p:txBody>
      </p:sp>
      <p:pic>
        <p:nvPicPr>
          <p:cNvPr id="189443" name="Picture 2" descr="http://rainbowkids.smartweb.com.tw/pic/9/intro/1412238116.png?293"/>
          <p:cNvPicPr>
            <a:picLocks noChangeAspect="1" noChangeArrowheads="1"/>
          </p:cNvPicPr>
          <p:nvPr/>
        </p:nvPicPr>
        <p:blipFill>
          <a:blip r:embed="rId3"/>
          <a:srcRect/>
          <a:stretch>
            <a:fillRect/>
          </a:stretch>
        </p:blipFill>
        <p:spPr bwMode="auto">
          <a:xfrm>
            <a:off x="611188" y="4941888"/>
            <a:ext cx="2857500" cy="165735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70690">
                                            <p:txEl>
                                              <p:pRg st="0" end="0"/>
                                            </p:txEl>
                                          </p:spTgt>
                                        </p:tgtEl>
                                        <p:attrNameLst>
                                          <p:attrName>style.visibility</p:attrName>
                                        </p:attrNameLst>
                                      </p:cBhvr>
                                      <p:to>
                                        <p:strVal val="visible"/>
                                      </p:to>
                                    </p:set>
                                    <p:animEffect transition="in" filter="wipe(up)">
                                      <p:cBhvr>
                                        <p:cTn id="7" dur="2000"/>
                                        <p:tgtEl>
                                          <p:spTgt spid="3706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70690">
                                            <p:txEl>
                                              <p:pRg st="1" end="1"/>
                                            </p:txEl>
                                          </p:spTgt>
                                        </p:tgtEl>
                                        <p:attrNameLst>
                                          <p:attrName>style.visibility</p:attrName>
                                        </p:attrNameLst>
                                      </p:cBhvr>
                                      <p:to>
                                        <p:strVal val="visible"/>
                                      </p:to>
                                    </p:set>
                                    <p:animEffect transition="in" filter="wipe(up)">
                                      <p:cBhvr>
                                        <p:cTn id="12" dur="2000"/>
                                        <p:tgtEl>
                                          <p:spTgt spid="3706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70690">
                                            <p:txEl>
                                              <p:pRg st="2" end="2"/>
                                            </p:txEl>
                                          </p:spTgt>
                                        </p:tgtEl>
                                        <p:attrNameLst>
                                          <p:attrName>style.visibility</p:attrName>
                                        </p:attrNameLst>
                                      </p:cBhvr>
                                      <p:to>
                                        <p:strVal val="visible"/>
                                      </p:to>
                                    </p:set>
                                    <p:animEffect transition="in" filter="wipe(up)">
                                      <p:cBhvr>
                                        <p:cTn id="17" dur="2000"/>
                                        <p:tgtEl>
                                          <p:spTgt spid="37069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70690">
                                            <p:txEl>
                                              <p:pRg st="3" end="3"/>
                                            </p:txEl>
                                          </p:spTgt>
                                        </p:tgtEl>
                                        <p:attrNameLst>
                                          <p:attrName>style.visibility</p:attrName>
                                        </p:attrNameLst>
                                      </p:cBhvr>
                                      <p:to>
                                        <p:strVal val="visible"/>
                                      </p:to>
                                    </p:set>
                                    <p:animEffect transition="in" filter="wipe(up)">
                                      <p:cBhvr>
                                        <p:cTn id="22" dur="2000"/>
                                        <p:tgtEl>
                                          <p:spTgt spid="37069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370690">
                                            <p:txEl>
                                              <p:pRg st="5" end="5"/>
                                            </p:txEl>
                                          </p:spTgt>
                                        </p:tgtEl>
                                        <p:attrNameLst>
                                          <p:attrName>style.visibility</p:attrName>
                                        </p:attrNameLst>
                                      </p:cBhvr>
                                      <p:to>
                                        <p:strVal val="visible"/>
                                      </p:to>
                                    </p:set>
                                    <p:animEffect transition="in" filter="wipe(up)">
                                      <p:cBhvr>
                                        <p:cTn id="27" dur="2000"/>
                                        <p:tgtEl>
                                          <p:spTgt spid="370690">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370690">
                                            <p:txEl>
                                              <p:pRg st="6" end="6"/>
                                            </p:txEl>
                                          </p:spTgt>
                                        </p:tgtEl>
                                        <p:attrNameLst>
                                          <p:attrName>style.visibility</p:attrName>
                                        </p:attrNameLst>
                                      </p:cBhvr>
                                      <p:to>
                                        <p:strVal val="visible"/>
                                      </p:to>
                                    </p:set>
                                    <p:animEffect transition="in" filter="wipe(up)">
                                      <p:cBhvr>
                                        <p:cTn id="32" dur="2000"/>
                                        <p:tgtEl>
                                          <p:spTgt spid="370690">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370690">
                                            <p:txEl>
                                              <p:pRg st="7" end="7"/>
                                            </p:txEl>
                                          </p:spTgt>
                                        </p:tgtEl>
                                        <p:attrNameLst>
                                          <p:attrName>style.visibility</p:attrName>
                                        </p:attrNameLst>
                                      </p:cBhvr>
                                      <p:to>
                                        <p:strVal val="visible"/>
                                      </p:to>
                                    </p:set>
                                    <p:animEffect transition="in" filter="wipe(up)">
                                      <p:cBhvr>
                                        <p:cTn id="37" dur="2000"/>
                                        <p:tgtEl>
                                          <p:spTgt spid="370690">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370690">
                                            <p:txEl>
                                              <p:pRg st="9" end="9"/>
                                            </p:txEl>
                                          </p:spTgt>
                                        </p:tgtEl>
                                        <p:attrNameLst>
                                          <p:attrName>style.visibility</p:attrName>
                                        </p:attrNameLst>
                                      </p:cBhvr>
                                      <p:to>
                                        <p:strVal val="visible"/>
                                      </p:to>
                                    </p:set>
                                    <p:animEffect transition="in" filter="wipe(up)">
                                      <p:cBhvr>
                                        <p:cTn id="42" dur="2000"/>
                                        <p:tgtEl>
                                          <p:spTgt spid="370690">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370690">
                                            <p:txEl>
                                              <p:pRg st="10" end="10"/>
                                            </p:txEl>
                                          </p:spTgt>
                                        </p:tgtEl>
                                        <p:attrNameLst>
                                          <p:attrName>style.visibility</p:attrName>
                                        </p:attrNameLst>
                                      </p:cBhvr>
                                      <p:to>
                                        <p:strVal val="visible"/>
                                      </p:to>
                                    </p:set>
                                    <p:animEffect transition="in" filter="wipe(up)">
                                      <p:cBhvr>
                                        <p:cTn id="47" dur="2000"/>
                                        <p:tgtEl>
                                          <p:spTgt spid="370690">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370690">
                                            <p:txEl>
                                              <p:pRg st="11" end="11"/>
                                            </p:txEl>
                                          </p:spTgt>
                                        </p:tgtEl>
                                        <p:attrNameLst>
                                          <p:attrName>style.visibility</p:attrName>
                                        </p:attrNameLst>
                                      </p:cBhvr>
                                      <p:to>
                                        <p:strVal val="visible"/>
                                      </p:to>
                                    </p:set>
                                    <p:animEffect transition="in" filter="wipe(up)">
                                      <p:cBhvr>
                                        <p:cTn id="52" dur="2000"/>
                                        <p:tgtEl>
                                          <p:spTgt spid="370690">
                                            <p:txEl>
                                              <p:pRg st="11" end="1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nodeType="clickEffect">
                                  <p:stCondLst>
                                    <p:cond delay="0"/>
                                  </p:stCondLst>
                                  <p:childTnLst>
                                    <p:set>
                                      <p:cBhvr>
                                        <p:cTn id="56" dur="1" fill="hold">
                                          <p:stCondLst>
                                            <p:cond delay="0"/>
                                          </p:stCondLst>
                                        </p:cTn>
                                        <p:tgtEl>
                                          <p:spTgt spid="370690">
                                            <p:txEl>
                                              <p:pRg st="12" end="12"/>
                                            </p:txEl>
                                          </p:spTgt>
                                        </p:tgtEl>
                                        <p:attrNameLst>
                                          <p:attrName>style.visibility</p:attrName>
                                        </p:attrNameLst>
                                      </p:cBhvr>
                                      <p:to>
                                        <p:strVal val="visible"/>
                                      </p:to>
                                    </p:set>
                                    <p:animEffect transition="in" filter="wipe(up)">
                                      <p:cBhvr>
                                        <p:cTn id="57" dur="2000"/>
                                        <p:tgtEl>
                                          <p:spTgt spid="37069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txBox="1">
            <a:spLocks noGrp="1" noChangeArrowheads="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E1A8FA4-277E-433B-BCBF-3A6B6EA63497}" type="slidenum">
              <a:rPr kumimoji="0" lang="en-US" altLang="zh-TW" sz="1200">
                <a:solidFill>
                  <a:schemeClr val="tx1">
                    <a:tint val="75000"/>
                  </a:schemeClr>
                </a:solidFill>
                <a:latin typeface="+mn-lt"/>
                <a:ea typeface="+mn-ea"/>
              </a:rPr>
              <a:pPr algn="r" fontAlgn="auto">
                <a:spcBef>
                  <a:spcPts val="0"/>
                </a:spcBef>
                <a:spcAft>
                  <a:spcPts val="0"/>
                </a:spcAft>
                <a:defRPr/>
              </a:pPr>
              <a:t>49</a:t>
            </a:fld>
            <a:endParaRPr kumimoji="0" lang="en-US" altLang="zh-TW" sz="1200">
              <a:solidFill>
                <a:schemeClr val="tx1">
                  <a:tint val="75000"/>
                </a:schemeClr>
              </a:solidFill>
              <a:latin typeface="+mn-lt"/>
              <a:ea typeface="+mn-ea"/>
            </a:endParaRPr>
          </a:p>
        </p:txBody>
      </p:sp>
      <p:pic>
        <p:nvPicPr>
          <p:cNvPr id="191490" name="Picture 8" descr="AY6A2153-a"/>
          <p:cNvPicPr>
            <a:picLocks noChangeAspect="1" noChangeArrowheads="1"/>
          </p:cNvPicPr>
          <p:nvPr/>
        </p:nvPicPr>
        <p:blipFill>
          <a:blip r:embed="rId3"/>
          <a:srcRect/>
          <a:stretch>
            <a:fillRect/>
          </a:stretch>
        </p:blipFill>
        <p:spPr bwMode="auto">
          <a:xfrm>
            <a:off x="395288" y="836613"/>
            <a:ext cx="8281987" cy="5524500"/>
          </a:xfrm>
          <a:prstGeom prst="rect">
            <a:avLst/>
          </a:prstGeom>
          <a:noFill/>
          <a:ln w="9525">
            <a:noFill/>
            <a:miter lim="800000"/>
            <a:headEnd/>
            <a:tailEnd/>
          </a:ln>
        </p:spPr>
      </p:pic>
      <p:sp>
        <p:nvSpPr>
          <p:cNvPr id="368650" name="Rectangle 10"/>
          <p:cNvSpPr>
            <a:spLocks noGrp="1" noChangeArrowheads="1"/>
          </p:cNvSpPr>
          <p:nvPr>
            <p:ph type="body" idx="4294967295"/>
          </p:nvPr>
        </p:nvSpPr>
        <p:spPr>
          <a:xfrm>
            <a:off x="539750" y="1412875"/>
            <a:ext cx="2808288" cy="4752975"/>
          </a:xfrm>
        </p:spPr>
        <p:txBody>
          <a:bodyPr vert="eaVert">
            <a:normAutofit/>
          </a:bodyPr>
          <a:lstStyle/>
          <a:p>
            <a:pPr marL="0" indent="0" eaLnBrk="1" hangingPunct="1">
              <a:buFont typeface="Wingdings" pitchFamily="2" charset="2"/>
              <a:buNone/>
              <a:defRPr/>
            </a:pPr>
            <a:r>
              <a:rPr lang="zh-TW" altLang="en-US" sz="3600" smtClean="0">
                <a:solidFill>
                  <a:srgbClr val="00FF00"/>
                </a:solidFill>
                <a:effectLst>
                  <a:outerShdw blurRad="38100" dist="38100" dir="2700000" algn="tl">
                    <a:srgbClr val="C0C0C0"/>
                  </a:outerShdw>
                </a:effectLst>
                <a:latin typeface="標楷體" pitchFamily="65" charset="-120"/>
                <a:ea typeface="標楷體" pitchFamily="65" charset="-120"/>
              </a:rPr>
              <a:t>生命之路迢迢無盡</a:t>
            </a:r>
          </a:p>
          <a:p>
            <a:pPr marL="0" indent="0" eaLnBrk="1" hangingPunct="1">
              <a:buFont typeface="Wingdings" pitchFamily="2" charset="2"/>
              <a:buNone/>
              <a:defRPr/>
            </a:pPr>
            <a:r>
              <a:rPr lang="zh-TW" altLang="en-US" sz="3600" smtClean="0">
                <a:solidFill>
                  <a:srgbClr val="00FF00"/>
                </a:solidFill>
                <a:effectLst>
                  <a:outerShdw blurRad="38100" dist="38100" dir="2700000" algn="tl">
                    <a:srgbClr val="C0C0C0"/>
                  </a:outerShdw>
                </a:effectLst>
                <a:latin typeface="標楷體" pitchFamily="65" charset="-120"/>
                <a:ea typeface="標楷體" pitchFamily="65" charset="-120"/>
              </a:rPr>
              <a:t>是苦  是樂  轉念便是</a:t>
            </a:r>
          </a:p>
          <a:p>
            <a:pPr marL="0" indent="0" eaLnBrk="1" hangingPunct="1">
              <a:buFont typeface="Wingdings" pitchFamily="2" charset="2"/>
              <a:buNone/>
              <a:defRPr/>
            </a:pPr>
            <a:r>
              <a:rPr lang="zh-TW" altLang="en-US" sz="3600" smtClean="0">
                <a:solidFill>
                  <a:schemeClr val="hlink"/>
                </a:solidFill>
                <a:effectLst>
                  <a:outerShdw blurRad="38100" dist="38100" dir="2700000" algn="tl">
                    <a:srgbClr val="C0C0C0"/>
                  </a:outerShdw>
                </a:effectLst>
                <a:latin typeface="標楷體" pitchFamily="65" charset="-120"/>
                <a:ea typeface="標楷體" pitchFamily="65" charset="-120"/>
              </a:rPr>
              <a:t>生命之歌綿綿不絕</a:t>
            </a:r>
          </a:p>
          <a:p>
            <a:pPr marL="0" indent="0" eaLnBrk="1" hangingPunct="1">
              <a:buFont typeface="Wingdings" pitchFamily="2" charset="2"/>
              <a:buNone/>
              <a:defRPr/>
            </a:pPr>
            <a:r>
              <a:rPr lang="zh-TW" altLang="en-US" sz="3600" smtClean="0">
                <a:solidFill>
                  <a:schemeClr val="hlink"/>
                </a:solidFill>
                <a:effectLst>
                  <a:outerShdw blurRad="38100" dist="38100" dir="2700000" algn="tl">
                    <a:srgbClr val="C0C0C0"/>
                  </a:outerShdw>
                </a:effectLst>
                <a:latin typeface="標楷體" pitchFamily="65" charset="-120"/>
                <a:ea typeface="標楷體" pitchFamily="65" charset="-120"/>
              </a:rPr>
              <a:t>是寂  是滅  道行即成</a:t>
            </a:r>
            <a:endParaRPr lang="en-US" altLang="zh-TW" sz="3600" smtClean="0">
              <a:solidFill>
                <a:schemeClr val="hlink"/>
              </a:solidFill>
              <a:effectLst>
                <a:outerShdw blurRad="38100" dist="38100" dir="2700000" algn="tl">
                  <a:srgbClr val="C0C0C0"/>
                </a:outerShdw>
              </a:effectLst>
              <a:latin typeface="標楷體" pitchFamily="65" charset="-120"/>
              <a:ea typeface="標楷體" pitchFamily="65" charset="-12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68650">
                                            <p:txEl>
                                              <p:pRg st="0" end="0"/>
                                            </p:txEl>
                                          </p:spTgt>
                                        </p:tgtEl>
                                        <p:attrNameLst>
                                          <p:attrName>style.visibility</p:attrName>
                                        </p:attrNameLst>
                                      </p:cBhvr>
                                      <p:to>
                                        <p:strVal val="visible"/>
                                      </p:to>
                                    </p:set>
                                    <p:animEffect transition="in" filter="wipe(up)">
                                      <p:cBhvr>
                                        <p:cTn id="7" dur="2000"/>
                                        <p:tgtEl>
                                          <p:spTgt spid="3686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68650">
                                            <p:txEl>
                                              <p:pRg st="1" end="1"/>
                                            </p:txEl>
                                          </p:spTgt>
                                        </p:tgtEl>
                                        <p:attrNameLst>
                                          <p:attrName>style.visibility</p:attrName>
                                        </p:attrNameLst>
                                      </p:cBhvr>
                                      <p:to>
                                        <p:strVal val="visible"/>
                                      </p:to>
                                    </p:set>
                                    <p:animEffect transition="in" filter="wipe(up)">
                                      <p:cBhvr>
                                        <p:cTn id="12" dur="2000"/>
                                        <p:tgtEl>
                                          <p:spTgt spid="36865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68650">
                                            <p:txEl>
                                              <p:pRg st="2" end="2"/>
                                            </p:txEl>
                                          </p:spTgt>
                                        </p:tgtEl>
                                        <p:attrNameLst>
                                          <p:attrName>style.visibility</p:attrName>
                                        </p:attrNameLst>
                                      </p:cBhvr>
                                      <p:to>
                                        <p:strVal val="visible"/>
                                      </p:to>
                                    </p:set>
                                    <p:animEffect transition="in" filter="wipe(up)">
                                      <p:cBhvr>
                                        <p:cTn id="17" dur="2000"/>
                                        <p:tgtEl>
                                          <p:spTgt spid="36865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68650">
                                            <p:txEl>
                                              <p:pRg st="3" end="3"/>
                                            </p:txEl>
                                          </p:spTgt>
                                        </p:tgtEl>
                                        <p:attrNameLst>
                                          <p:attrName>style.visibility</p:attrName>
                                        </p:attrNameLst>
                                      </p:cBhvr>
                                      <p:to>
                                        <p:strVal val="visible"/>
                                      </p:to>
                                    </p:set>
                                    <p:animEffect transition="in" filter="wipe(up)">
                                      <p:cBhvr>
                                        <p:cTn id="22" dur="2000"/>
                                        <p:tgtEl>
                                          <p:spTgt spid="3686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95288" y="835025"/>
            <a:ext cx="8280400" cy="5473700"/>
          </a:xfrm>
          <a:prstGeom prst="rect">
            <a:avLst/>
          </a:prstGeom>
        </p:spPr>
        <p:txBody>
          <a:bodyPr>
            <a:normAutofit/>
          </a:bodyPr>
          <a:lstStyle/>
          <a:p>
            <a:pPr marL="266700" indent="-266700">
              <a:spcBef>
                <a:spcPct val="20000"/>
              </a:spcBef>
              <a:buSzPct val="75000"/>
              <a:buFont typeface="Wingdings" pitchFamily="2" charset="2"/>
              <a:buChar char="l"/>
              <a:defRPr/>
            </a:pPr>
            <a:r>
              <a:rPr kumimoji="0" lang="zh-TW" altLang="en-US" sz="3600">
                <a:solidFill>
                  <a:srgbClr val="364ADE"/>
                </a:solidFill>
                <a:effectLst>
                  <a:outerShdw blurRad="38100" dist="38100" dir="2700000" algn="tl">
                    <a:srgbClr val="C0C0C0"/>
                  </a:outerShdw>
                </a:effectLst>
                <a:latin typeface="Calibri" pitchFamily="34" charset="0"/>
                <a:ea typeface="標楷體" pitchFamily="65" charset="-120"/>
              </a:rPr>
              <a:t>傅朗克</a:t>
            </a:r>
            <a:r>
              <a:rPr kumimoji="0" lang="zh-TW" altLang="en-US" sz="3600">
                <a:latin typeface="Calibri" pitchFamily="34" charset="0"/>
                <a:ea typeface="標楷體" pitchFamily="65" charset="-120"/>
              </a:rPr>
              <a:t>提出</a:t>
            </a:r>
            <a:r>
              <a:rPr kumimoji="0" lang="zh-TW" altLang="en-US" sz="3600">
                <a:solidFill>
                  <a:schemeClr val="folHlink"/>
                </a:solidFill>
                <a:effectLst>
                  <a:outerShdw blurRad="38100" dist="38100" dir="2700000" algn="tl">
                    <a:srgbClr val="C0C0C0"/>
                  </a:outerShdw>
                </a:effectLst>
                <a:latin typeface="Calibri" pitchFamily="34" charset="0"/>
                <a:ea typeface="標楷體" pitchFamily="65" charset="-120"/>
              </a:rPr>
              <a:t>「心靈動力學」</a:t>
            </a:r>
            <a:r>
              <a:rPr kumimoji="0" lang="zh-TW" altLang="en-US" sz="3600">
                <a:latin typeface="Calibri" pitchFamily="34" charset="0"/>
                <a:ea typeface="標楷體" pitchFamily="65" charset="-120"/>
              </a:rPr>
              <a:t>這個概念，與一般人的直覺與認知正好相反，他觀察到</a:t>
            </a:r>
            <a:r>
              <a:rPr kumimoji="0" lang="zh-TW" altLang="en-US" sz="3600">
                <a:solidFill>
                  <a:schemeClr val="folHlink"/>
                </a:solidFill>
                <a:effectLst>
                  <a:outerShdw blurRad="38100" dist="38100" dir="2700000" algn="tl">
                    <a:srgbClr val="C0C0C0"/>
                  </a:outerShdw>
                </a:effectLst>
                <a:latin typeface="Calibri" pitchFamily="34" charset="0"/>
                <a:ea typeface="標楷體" pitchFamily="65" charset="-120"/>
              </a:rPr>
              <a:t>吾人的心理健康，其實是奠基於自身某種程度的緊張與壓力</a:t>
            </a:r>
            <a:r>
              <a:rPr kumimoji="0" lang="en-US" altLang="zh-TW" sz="3600">
                <a:latin typeface="Times New Roman" pitchFamily="18" charset="0"/>
                <a:ea typeface="標楷體" pitchFamily="65" charset="-120"/>
                <a:cs typeface="Times New Roman" pitchFamily="18" charset="0"/>
              </a:rPr>
              <a:t>—</a:t>
            </a:r>
            <a:r>
              <a:rPr kumimoji="0" lang="zh-TW" altLang="en-US" sz="3600">
                <a:latin typeface="Calibri" pitchFamily="34" charset="0"/>
                <a:ea typeface="標楷體" pitchFamily="65" charset="-120"/>
              </a:rPr>
              <a:t>也就是我們「</a:t>
            </a:r>
            <a:r>
              <a:rPr kumimoji="0" lang="zh-TW" altLang="en-US" sz="3600">
                <a:solidFill>
                  <a:schemeClr val="folHlink"/>
                </a:solidFill>
                <a:effectLst>
                  <a:outerShdw blurRad="38100" dist="38100" dir="2700000" algn="tl">
                    <a:srgbClr val="C0C0C0"/>
                  </a:outerShdw>
                </a:effectLst>
                <a:latin typeface="Calibri" pitchFamily="34" charset="0"/>
                <a:ea typeface="標楷體" pitchFamily="65" charset="-120"/>
              </a:rPr>
              <a:t>已經達成</a:t>
            </a:r>
            <a:r>
              <a:rPr kumimoji="0" lang="zh-TW" altLang="en-US" sz="3600">
                <a:latin typeface="Calibri" pitchFamily="34" charset="0"/>
                <a:ea typeface="標楷體" pitchFamily="65" charset="-120"/>
              </a:rPr>
              <a:t>」與「</a:t>
            </a:r>
            <a:r>
              <a:rPr kumimoji="0" lang="zh-TW" altLang="en-US" sz="3600">
                <a:solidFill>
                  <a:schemeClr val="folHlink"/>
                </a:solidFill>
                <a:effectLst>
                  <a:outerShdw blurRad="38100" dist="38100" dir="2700000" algn="tl">
                    <a:srgbClr val="C0C0C0"/>
                  </a:outerShdw>
                </a:effectLst>
                <a:latin typeface="Calibri" pitchFamily="34" charset="0"/>
                <a:ea typeface="標楷體" pitchFamily="65" charset="-120"/>
              </a:rPr>
              <a:t>尚待完成</a:t>
            </a:r>
            <a:r>
              <a:rPr kumimoji="0" lang="zh-TW" altLang="en-US" sz="3600">
                <a:latin typeface="Calibri" pitchFamily="34" charset="0"/>
                <a:ea typeface="標楷體" pitchFamily="65" charset="-120"/>
              </a:rPr>
              <a:t>」二者之間的緊張狀態，或者是吾人「</a:t>
            </a:r>
            <a:r>
              <a:rPr kumimoji="0" lang="zh-TW" altLang="en-US" sz="3600">
                <a:solidFill>
                  <a:schemeClr val="folHlink"/>
                </a:solidFill>
                <a:effectLst>
                  <a:outerShdw blurRad="38100" dist="38100" dir="2700000" algn="tl">
                    <a:srgbClr val="C0C0C0"/>
                  </a:outerShdw>
                </a:effectLst>
                <a:latin typeface="Calibri" pitchFamily="34" charset="0"/>
                <a:ea typeface="標楷體" pitchFamily="65" charset="-120"/>
              </a:rPr>
              <a:t>是什麼</a:t>
            </a:r>
            <a:r>
              <a:rPr kumimoji="0" lang="zh-TW" altLang="en-US" sz="3600">
                <a:latin typeface="Calibri" pitchFamily="34" charset="0"/>
                <a:ea typeface="標楷體" pitchFamily="65" charset="-120"/>
              </a:rPr>
              <a:t>」與「</a:t>
            </a:r>
            <a:r>
              <a:rPr kumimoji="0" lang="zh-TW" altLang="en-US" sz="3600">
                <a:solidFill>
                  <a:schemeClr val="folHlink"/>
                </a:solidFill>
                <a:effectLst>
                  <a:outerShdw blurRad="38100" dist="38100" dir="2700000" algn="tl">
                    <a:srgbClr val="C0C0C0"/>
                  </a:outerShdw>
                </a:effectLst>
                <a:latin typeface="Calibri" pitchFamily="34" charset="0"/>
                <a:ea typeface="標楷體" pitchFamily="65" charset="-120"/>
              </a:rPr>
              <a:t>該成為什麼</a:t>
            </a:r>
            <a:r>
              <a:rPr kumimoji="0" lang="zh-TW" altLang="en-US" sz="3600">
                <a:latin typeface="Calibri" pitchFamily="34" charset="0"/>
                <a:ea typeface="標楷體" pitchFamily="65" charset="-120"/>
              </a:rPr>
              <a:t>」之間的緊張。</a:t>
            </a:r>
          </a:p>
        </p:txBody>
      </p:sp>
      <p:sp>
        <p:nvSpPr>
          <p:cNvPr id="7" name="投影片編號版面配置區 6"/>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39A72A8-CB34-46E4-B386-C869AA20999B}" type="slidenum">
              <a:rPr kumimoji="0" lang="zh-TW" altLang="en-US" sz="1200">
                <a:solidFill>
                  <a:schemeClr val="tx1">
                    <a:tint val="75000"/>
                  </a:schemeClr>
                </a:solidFill>
                <a:latin typeface="+mn-lt"/>
                <a:ea typeface="+mn-ea"/>
              </a:rPr>
              <a:pPr algn="r" fontAlgn="auto">
                <a:spcBef>
                  <a:spcPts val="0"/>
                </a:spcBef>
                <a:spcAft>
                  <a:spcPts val="0"/>
                </a:spcAft>
                <a:defRPr/>
              </a:pPr>
              <a:t>5</a:t>
            </a:fld>
            <a:endParaRPr kumimoji="0" lang="zh-TW" altLang="en-US" sz="1200">
              <a:solidFill>
                <a:schemeClr val="tx1">
                  <a:tint val="75000"/>
                </a:schemeClr>
              </a:solidFill>
              <a:latin typeface="+mn-lt"/>
              <a:ea typeface="+mn-ea"/>
            </a:endParaRPr>
          </a:p>
        </p:txBody>
      </p:sp>
      <p:pic>
        <p:nvPicPr>
          <p:cNvPr id="124931" name="Picture 2" descr="「問號」的圖片搜尋結果"/>
          <p:cNvPicPr>
            <a:picLocks noChangeAspect="1" noChangeArrowheads="1"/>
          </p:cNvPicPr>
          <p:nvPr/>
        </p:nvPicPr>
        <p:blipFill>
          <a:blip r:embed="rId2"/>
          <a:srcRect/>
          <a:stretch>
            <a:fillRect/>
          </a:stretch>
        </p:blipFill>
        <p:spPr bwMode="auto">
          <a:xfrm>
            <a:off x="6280150" y="4325938"/>
            <a:ext cx="2366963" cy="2212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0825" y="765175"/>
            <a:ext cx="8713788" cy="5472113"/>
          </a:xfrm>
          <a:prstGeom prst="rect">
            <a:avLst/>
          </a:prstGeom>
          <a:noFill/>
          <a:ln w="9525">
            <a:noFill/>
            <a:miter lim="800000"/>
            <a:headEnd/>
            <a:tailEnd/>
          </a:ln>
        </p:spPr>
        <p:txBody>
          <a:bodyPr anchor="ctr"/>
          <a:lstStyle/>
          <a:p>
            <a:pPr algn="ctr">
              <a:defRPr/>
            </a:pPr>
            <a:r>
              <a:rPr kumimoji="0" lang="en-US" altLang="zh-TW" sz="7200">
                <a:solidFill>
                  <a:srgbClr val="FF00FF"/>
                </a:solidFill>
                <a:effectLst>
                  <a:outerShdw blurRad="38100" dist="38100" dir="2700000" algn="tl">
                    <a:srgbClr val="C0C0C0"/>
                  </a:outerShdw>
                </a:effectLst>
                <a:latin typeface="Calibri" pitchFamily="34" charset="0"/>
                <a:sym typeface="Wingdings 2" pitchFamily="18" charset="2"/>
              </a:rPr>
              <a:t></a:t>
            </a:r>
            <a:r>
              <a:rPr kumimoji="0" lang="en-US" altLang="zh-TW" sz="7200">
                <a:solidFill>
                  <a:srgbClr val="FF00FF"/>
                </a:solidFill>
                <a:effectLst>
                  <a:outerShdw blurRad="38100" dist="38100" dir="2700000" algn="tl">
                    <a:srgbClr val="C0C0C0"/>
                  </a:outerShdw>
                </a:effectLst>
                <a:latin typeface="Times New Roman" pitchFamily="18" charset="0"/>
                <a:sym typeface="Wingdings 2" pitchFamily="18" charset="2"/>
              </a:rPr>
              <a:t> </a:t>
            </a:r>
            <a:r>
              <a:rPr kumimoji="0" lang="zh-TW" altLang="en-US" sz="7200">
                <a:solidFill>
                  <a:srgbClr val="FF00FF"/>
                </a:solidFill>
                <a:effectLst>
                  <a:outerShdw blurRad="38100" dist="38100" dir="2700000" algn="tl">
                    <a:srgbClr val="C0C0C0"/>
                  </a:outerShdw>
                </a:effectLst>
                <a:latin typeface="Calibri" pitchFamily="34" charset="0"/>
                <a:ea typeface="標楷體" pitchFamily="65" charset="-120"/>
              </a:rPr>
              <a:t>敬祝大家 </a:t>
            </a:r>
            <a:r>
              <a:rPr kumimoji="0" lang="zh-TW" altLang="en-US" sz="7200">
                <a:solidFill>
                  <a:srgbClr val="FF00FF"/>
                </a:solidFill>
                <a:effectLst>
                  <a:outerShdw blurRad="38100" dist="38100" dir="2700000" algn="tl">
                    <a:srgbClr val="C0C0C0"/>
                  </a:outerShdw>
                </a:effectLst>
                <a:latin typeface="Calibri" pitchFamily="34" charset="0"/>
                <a:sym typeface="Wingdings 2" pitchFamily="18" charset="2"/>
              </a:rPr>
              <a:t></a:t>
            </a:r>
            <a:r>
              <a:rPr kumimoji="0" lang="zh-TW" altLang="en-US" sz="7200">
                <a:latin typeface="Calibri" pitchFamily="34" charset="0"/>
                <a:ea typeface="標楷體" pitchFamily="65" charset="-120"/>
              </a:rPr>
              <a:t/>
            </a:r>
            <a:br>
              <a:rPr kumimoji="0" lang="zh-TW" altLang="en-US" sz="7200">
                <a:latin typeface="Calibri" pitchFamily="34" charset="0"/>
                <a:ea typeface="標楷體" pitchFamily="65" charset="-120"/>
              </a:rPr>
            </a:br>
            <a:r>
              <a:rPr kumimoji="0" lang="zh-TW" altLang="en-US" sz="3600">
                <a:latin typeface="Calibri" pitchFamily="34" charset="0"/>
                <a:ea typeface="標楷體" pitchFamily="65" charset="-120"/>
              </a:rPr>
              <a:t/>
            </a:r>
            <a:br>
              <a:rPr kumimoji="0" lang="zh-TW" altLang="en-US" sz="3600">
                <a:latin typeface="Calibri" pitchFamily="34" charset="0"/>
                <a:ea typeface="標楷體" pitchFamily="65" charset="-120"/>
              </a:rPr>
            </a:br>
            <a:r>
              <a:rPr kumimoji="0" lang="zh-TW" altLang="en-US" sz="7200">
                <a:solidFill>
                  <a:schemeClr val="hlink"/>
                </a:solidFill>
                <a:effectLst>
                  <a:outerShdw blurRad="38100" dist="38100" dir="2700000" algn="tl">
                    <a:srgbClr val="C0C0C0"/>
                  </a:outerShdw>
                </a:effectLst>
                <a:latin typeface="Calibri" pitchFamily="34" charset="0"/>
                <a:ea typeface="標楷體" pitchFamily="65" charset="-120"/>
              </a:rPr>
              <a:t>福慧雙修</a:t>
            </a:r>
            <a:r>
              <a:rPr kumimoji="0" lang="en-US" altLang="zh-TW" sz="7200">
                <a:solidFill>
                  <a:schemeClr val="hlink"/>
                </a:solidFill>
                <a:effectLst>
                  <a:outerShdw blurRad="38100" dist="38100" dir="2700000" algn="tl">
                    <a:srgbClr val="C0C0C0"/>
                  </a:outerShdw>
                </a:effectLst>
                <a:latin typeface="Times New Roman" pitchFamily="18" charset="0"/>
              </a:rPr>
              <a:t>‧</a:t>
            </a:r>
            <a:r>
              <a:rPr kumimoji="0" lang="zh-TW" altLang="en-US" sz="7200">
                <a:solidFill>
                  <a:schemeClr val="hlink"/>
                </a:solidFill>
                <a:effectLst>
                  <a:outerShdw blurRad="38100" dist="38100" dir="2700000" algn="tl">
                    <a:srgbClr val="C0C0C0"/>
                  </a:outerShdw>
                </a:effectLst>
                <a:latin typeface="Times New Roman" pitchFamily="18" charset="0"/>
                <a:ea typeface="標楷體" pitchFamily="65" charset="-120"/>
              </a:rPr>
              <a:t>身心自在</a:t>
            </a:r>
            <a:r>
              <a:rPr kumimoji="0" lang="zh-TW" altLang="en-US" sz="7200">
                <a:latin typeface="Calibri" pitchFamily="34" charset="0"/>
                <a:ea typeface="標楷體" pitchFamily="65" charset="-120"/>
              </a:rPr>
              <a:t> </a:t>
            </a:r>
            <a:br>
              <a:rPr kumimoji="0" lang="zh-TW" altLang="en-US" sz="7200">
                <a:latin typeface="Calibri" pitchFamily="34" charset="0"/>
                <a:ea typeface="標楷體" pitchFamily="65" charset="-120"/>
              </a:rPr>
            </a:br>
            <a:r>
              <a:rPr kumimoji="0" lang="zh-TW" altLang="en-US" sz="3600">
                <a:latin typeface="Calibri" pitchFamily="34" charset="0"/>
                <a:ea typeface="標楷體" pitchFamily="65" charset="-120"/>
              </a:rPr>
              <a:t/>
            </a:r>
            <a:br>
              <a:rPr kumimoji="0" lang="zh-TW" altLang="en-US" sz="3600">
                <a:latin typeface="Calibri" pitchFamily="34" charset="0"/>
                <a:ea typeface="標楷體" pitchFamily="65" charset="-120"/>
              </a:rPr>
            </a:br>
            <a:r>
              <a:rPr kumimoji="0" lang="zh-TW" altLang="en-US" sz="7200">
                <a:solidFill>
                  <a:srgbClr val="00AF00"/>
                </a:solidFill>
                <a:effectLst>
                  <a:outerShdw blurRad="38100" dist="38100" dir="2700000" algn="tl">
                    <a:srgbClr val="C0C0C0"/>
                  </a:outerShdw>
                </a:effectLst>
                <a:latin typeface="Calibri" pitchFamily="34" charset="0"/>
                <a:sym typeface="Wingdings 2" pitchFamily="18" charset="2"/>
              </a:rPr>
              <a:t> </a:t>
            </a:r>
            <a:r>
              <a:rPr kumimoji="0" lang="zh-TW" altLang="en-US" sz="7200">
                <a:solidFill>
                  <a:srgbClr val="00AF00"/>
                </a:solidFill>
                <a:effectLst>
                  <a:outerShdw blurRad="38100" dist="38100" dir="2700000" algn="tl">
                    <a:srgbClr val="C0C0C0"/>
                  </a:outerShdw>
                </a:effectLst>
                <a:latin typeface="Calibri" pitchFamily="34" charset="0"/>
                <a:ea typeface="標楷體" pitchFamily="65" charset="-120"/>
              </a:rPr>
              <a:t>謝謝聽講 </a:t>
            </a:r>
            <a:r>
              <a:rPr kumimoji="0" lang="zh-TW" altLang="en-US" sz="7200">
                <a:solidFill>
                  <a:srgbClr val="00AF00"/>
                </a:solidFill>
                <a:effectLst>
                  <a:outerShdw blurRad="38100" dist="38100" dir="2700000" algn="tl">
                    <a:srgbClr val="C0C0C0"/>
                  </a:outerShdw>
                </a:effectLst>
                <a:latin typeface="Calibri" pitchFamily="34" charset="0"/>
                <a:sym typeface="Wingdings 2"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95288" y="550863"/>
            <a:ext cx="8280400" cy="5470525"/>
          </a:xfrm>
          <a:prstGeom prst="rect">
            <a:avLst/>
          </a:prstGeom>
        </p:spPr>
        <p:txBody>
          <a:bodyPr>
            <a:normAutofit/>
          </a:bodyPr>
          <a:lstStyle/>
          <a:p>
            <a:pPr marL="266700" indent="-266700">
              <a:spcBef>
                <a:spcPct val="20000"/>
              </a:spcBef>
              <a:buSzPct val="75000"/>
              <a:buFont typeface="Wingdings" pitchFamily="2" charset="2"/>
              <a:buChar char="l"/>
              <a:defRPr/>
            </a:pPr>
            <a:r>
              <a:rPr kumimoji="0" lang="zh-TW" altLang="en-US" sz="3600">
                <a:latin typeface="標楷體" pitchFamily="65" charset="-120"/>
                <a:ea typeface="標楷體" pitchFamily="65" charset="-120"/>
              </a:rPr>
              <a:t>這種緊張是生命中的固有屬性，也是心理健康所不可或缺的條件。</a:t>
            </a:r>
          </a:p>
          <a:p>
            <a:pPr marL="266700" indent="-266700">
              <a:spcBef>
                <a:spcPct val="20000"/>
              </a:spcBef>
              <a:buSzPct val="75000"/>
              <a:buFont typeface="Wingdings" pitchFamily="2" charset="2"/>
              <a:buChar char="l"/>
              <a:defRPr/>
            </a:pPr>
            <a:r>
              <a:rPr kumimoji="0" lang="zh-TW" altLang="en-US" sz="3600">
                <a:latin typeface="標楷體" pitchFamily="65" charset="-120"/>
                <a:ea typeface="標楷體" pitchFamily="65" charset="-120"/>
              </a:rPr>
              <a:t>我們最需要的並非是「不緊張」，而是為了某一個值得我們去努力的生命目標而奮鬥。</a:t>
            </a:r>
          </a:p>
          <a:p>
            <a:pPr marL="266700" indent="-266700">
              <a:spcBef>
                <a:spcPct val="20000"/>
              </a:spcBef>
              <a:buSzPct val="75000"/>
              <a:buFont typeface="Wingdings" pitchFamily="2" charset="2"/>
              <a:buChar char="l"/>
              <a:defRPr/>
            </a:pPr>
            <a:r>
              <a:rPr kumimoji="0" lang="zh-TW" altLang="en-US" sz="3600">
                <a:latin typeface="標楷體" pitchFamily="65" charset="-120"/>
                <a:ea typeface="標楷體" pitchFamily="65" charset="-120"/>
              </a:rPr>
              <a:t>我們所需要的不是不惜任何代價地「去除緊張」，而是喚醒那等待我們去實現的</a:t>
            </a:r>
            <a:r>
              <a:rPr kumimoji="0" lang="zh-TW" altLang="en-US" sz="3600">
                <a:solidFill>
                  <a:schemeClr val="folHlink"/>
                </a:solidFill>
                <a:effectLst>
                  <a:outerShdw blurRad="38100" dist="38100" dir="2700000" algn="tl">
                    <a:srgbClr val="C0C0C0"/>
                  </a:outerShdw>
                </a:effectLst>
                <a:latin typeface="標楷體" pitchFamily="65" charset="-120"/>
                <a:ea typeface="標楷體" pitchFamily="65" charset="-120"/>
              </a:rPr>
              <a:t>潛在意義</a:t>
            </a:r>
            <a:r>
              <a:rPr kumimoji="0" lang="zh-TW" altLang="en-US" sz="3600">
                <a:latin typeface="標楷體" pitchFamily="65" charset="-120"/>
                <a:ea typeface="標楷體" pitchFamily="65" charset="-120"/>
              </a:rPr>
              <a:t>。</a:t>
            </a:r>
          </a:p>
        </p:txBody>
      </p:sp>
      <p:sp>
        <p:nvSpPr>
          <p:cNvPr id="7" name="投影片編號版面配置區 6"/>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3959A215-F7D2-4036-8B87-1C072F4732E5}" type="slidenum">
              <a:rPr kumimoji="0" lang="zh-TW" altLang="en-US" sz="1200">
                <a:solidFill>
                  <a:schemeClr val="tx1">
                    <a:tint val="75000"/>
                  </a:schemeClr>
                </a:solidFill>
                <a:latin typeface="+mn-lt"/>
                <a:ea typeface="+mn-ea"/>
              </a:rPr>
              <a:pPr algn="r" fontAlgn="auto">
                <a:spcBef>
                  <a:spcPts val="0"/>
                </a:spcBef>
                <a:spcAft>
                  <a:spcPts val="0"/>
                </a:spcAft>
                <a:defRPr/>
              </a:pPr>
              <a:t>6</a:t>
            </a:fld>
            <a:endParaRPr kumimoji="0" lang="zh-TW" altLang="en-US" sz="1200">
              <a:solidFill>
                <a:schemeClr val="tx1">
                  <a:tint val="75000"/>
                </a:schemeClr>
              </a:solidFill>
              <a:latin typeface="+mn-lt"/>
              <a:ea typeface="+mn-ea"/>
            </a:endParaRPr>
          </a:p>
        </p:txBody>
      </p:sp>
      <p:pic>
        <p:nvPicPr>
          <p:cNvPr id="125955" name="Picture 2" descr="「問號」的圖片搜尋結果"/>
          <p:cNvPicPr>
            <a:picLocks noChangeAspect="1" noChangeArrowheads="1"/>
          </p:cNvPicPr>
          <p:nvPr/>
        </p:nvPicPr>
        <p:blipFill>
          <a:blip r:embed="rId2"/>
          <a:srcRect/>
          <a:stretch>
            <a:fillRect/>
          </a:stretch>
        </p:blipFill>
        <p:spPr bwMode="auto">
          <a:xfrm>
            <a:off x="6530975" y="4795838"/>
            <a:ext cx="1885950" cy="170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2625" y="549275"/>
            <a:ext cx="7921625" cy="3457575"/>
          </a:xfrm>
          <a:prstGeom prst="rect">
            <a:avLst/>
          </a:prstGeom>
        </p:spPr>
        <p:txBody>
          <a:bodyPr>
            <a:normAutofit/>
          </a:bodyPr>
          <a:lstStyle/>
          <a:p>
            <a:pPr marL="266700" indent="-266700">
              <a:spcBef>
                <a:spcPct val="20000"/>
              </a:spcBef>
              <a:buSzPct val="75000"/>
              <a:buFont typeface="Wingdings" pitchFamily="2" charset="2"/>
              <a:buChar char="l"/>
              <a:defRPr/>
            </a:pPr>
            <a:r>
              <a:rPr kumimoji="0" lang="zh-TW" altLang="en-US" sz="3600">
                <a:latin typeface="標楷體" pitchFamily="65" charset="-120"/>
                <a:ea typeface="標楷體" pitchFamily="65" charset="-120"/>
              </a:rPr>
              <a:t>人所需要的不是生物學上的平衡，而是</a:t>
            </a:r>
            <a:r>
              <a:rPr kumimoji="0" lang="zh-TW" altLang="en-US" sz="3600">
                <a:solidFill>
                  <a:srgbClr val="364ADE"/>
                </a:solidFill>
                <a:effectLst>
                  <a:outerShdw blurRad="38100" dist="38100" dir="2700000" algn="tl">
                    <a:srgbClr val="C0C0C0"/>
                  </a:outerShdw>
                </a:effectLst>
                <a:latin typeface="標楷體" pitchFamily="65" charset="-120"/>
                <a:ea typeface="標楷體" pitchFamily="65" charset="-120"/>
              </a:rPr>
              <a:t>傅朗克</a:t>
            </a:r>
            <a:r>
              <a:rPr kumimoji="0" lang="zh-TW" altLang="en-US" sz="3600">
                <a:latin typeface="標楷體" pitchFamily="65" charset="-120"/>
                <a:ea typeface="標楷體" pitchFamily="65" charset="-120"/>
              </a:rPr>
              <a:t>所稱的「</a:t>
            </a:r>
            <a:r>
              <a:rPr kumimoji="0" lang="zh-TW" altLang="en-US" sz="3600">
                <a:solidFill>
                  <a:srgbClr val="364ADE"/>
                </a:solidFill>
                <a:effectLst>
                  <a:outerShdw blurRad="38100" dist="38100" dir="2700000" algn="tl">
                    <a:srgbClr val="C0C0C0"/>
                  </a:outerShdw>
                </a:effectLst>
                <a:latin typeface="標楷體" pitchFamily="65" charset="-120"/>
                <a:ea typeface="標楷體" pitchFamily="65" charset="-120"/>
              </a:rPr>
              <a:t>心靈動力學</a:t>
            </a:r>
            <a:r>
              <a:rPr kumimoji="0" lang="zh-TW" altLang="en-US" sz="3600">
                <a:latin typeface="標楷體" pitchFamily="65" charset="-120"/>
                <a:ea typeface="標楷體" pitchFamily="65" charset="-120"/>
              </a:rPr>
              <a:t>」</a:t>
            </a:r>
            <a:r>
              <a:rPr kumimoji="0" lang="en-US" altLang="zh-TW" sz="3600">
                <a:latin typeface="標楷體" pitchFamily="65" charset="-120"/>
                <a:ea typeface="標楷體" pitchFamily="65" charset="-120"/>
              </a:rPr>
              <a:t>—</a:t>
            </a:r>
            <a:r>
              <a:rPr kumimoji="0" lang="zh-TW" altLang="en-US" sz="3600">
                <a:latin typeface="標楷體" pitchFamily="65" charset="-120"/>
                <a:ea typeface="標楷體" pitchFamily="65" charset="-120"/>
              </a:rPr>
              <a:t>心靈動力在緊張的兩極之中發揮功能，其中的一極代表需要個人去實現的生命「</a:t>
            </a:r>
            <a:r>
              <a:rPr kumimoji="0" lang="zh-TW" altLang="en-US" sz="3600">
                <a:solidFill>
                  <a:srgbClr val="CC00CC"/>
                </a:solidFill>
                <a:effectLst>
                  <a:outerShdw blurRad="38100" dist="38100" dir="2700000" algn="tl">
                    <a:srgbClr val="C0C0C0"/>
                  </a:outerShdw>
                </a:effectLst>
                <a:latin typeface="標楷體" pitchFamily="65" charset="-120"/>
                <a:ea typeface="標楷體" pitchFamily="65" charset="-120"/>
              </a:rPr>
              <a:t>意義</a:t>
            </a:r>
            <a:r>
              <a:rPr kumimoji="0" lang="zh-TW" altLang="en-US" sz="3600">
                <a:latin typeface="標楷體" pitchFamily="65" charset="-120"/>
                <a:ea typeface="標楷體" pitchFamily="65" charset="-120"/>
              </a:rPr>
              <a:t>」，另一極則代表必須實現此一意義的主體</a:t>
            </a:r>
            <a:r>
              <a:rPr kumimoji="0" lang="en-US" altLang="zh-TW" sz="3600">
                <a:latin typeface="標楷體" pitchFamily="65" charset="-120"/>
                <a:ea typeface="標楷體" pitchFamily="65" charset="-120"/>
              </a:rPr>
              <a:t>—</a:t>
            </a:r>
            <a:r>
              <a:rPr kumimoji="0" lang="zh-TW" altLang="en-US" sz="3600">
                <a:latin typeface="標楷體" pitchFamily="65" charset="-120"/>
                <a:ea typeface="標楷體" pitchFamily="65" charset="-120"/>
              </a:rPr>
              <a:t>每一個「</a:t>
            </a:r>
            <a:r>
              <a:rPr kumimoji="0" lang="zh-TW" altLang="en-US" sz="3600">
                <a:solidFill>
                  <a:schemeClr val="folHlink"/>
                </a:solidFill>
                <a:effectLst>
                  <a:outerShdw blurRad="38100" dist="38100" dir="2700000" algn="tl">
                    <a:srgbClr val="C0C0C0"/>
                  </a:outerShdw>
                </a:effectLst>
                <a:latin typeface="標楷體" pitchFamily="65" charset="-120"/>
                <a:ea typeface="標楷體" pitchFamily="65" charset="-120"/>
              </a:rPr>
              <a:t>人</a:t>
            </a:r>
            <a:r>
              <a:rPr kumimoji="0" lang="zh-TW" altLang="en-US" sz="3600">
                <a:latin typeface="標楷體" pitchFamily="65" charset="-120"/>
                <a:ea typeface="標楷體" pitchFamily="65" charset="-120"/>
              </a:rPr>
              <a:t>」。 </a:t>
            </a:r>
          </a:p>
        </p:txBody>
      </p:sp>
      <p:pic>
        <p:nvPicPr>
          <p:cNvPr id="74754" name="Picture 2"/>
          <p:cNvPicPr>
            <a:picLocks noChangeAspect="1" noChangeArrowheads="1"/>
          </p:cNvPicPr>
          <p:nvPr/>
        </p:nvPicPr>
        <p:blipFill>
          <a:blip r:embed="rId2"/>
          <a:srcRect/>
          <a:stretch>
            <a:fillRect/>
          </a:stretch>
        </p:blipFill>
        <p:spPr bwMode="auto">
          <a:xfrm>
            <a:off x="5651500" y="4294188"/>
            <a:ext cx="2952750" cy="2519362"/>
          </a:xfrm>
          <a:prstGeom prst="rect">
            <a:avLst/>
          </a:prstGeom>
          <a:noFill/>
          <a:ln w="9525">
            <a:noFill/>
            <a:miter lim="800000"/>
            <a:headEnd/>
            <a:tailEnd/>
          </a:ln>
        </p:spPr>
      </p:pic>
      <p:sp>
        <p:nvSpPr>
          <p:cNvPr id="7" name="投影片編號版面配置區 6"/>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9B56F5F-C6D2-4E1F-85D9-EC448AC5993F}" type="slidenum">
              <a:rPr kumimoji="0" lang="zh-TW" altLang="en-US" sz="1200">
                <a:solidFill>
                  <a:schemeClr val="tx1">
                    <a:tint val="75000"/>
                  </a:schemeClr>
                </a:solidFill>
                <a:latin typeface="+mn-lt"/>
                <a:ea typeface="+mn-ea"/>
              </a:rPr>
              <a:pPr algn="r" fontAlgn="auto">
                <a:spcBef>
                  <a:spcPts val="0"/>
                </a:spcBef>
                <a:spcAft>
                  <a:spcPts val="0"/>
                </a:spcAft>
                <a:defRPr/>
              </a:pPr>
              <a:t>7</a:t>
            </a:fld>
            <a:endParaRPr kumimoji="0" lang="zh-TW" altLang="en-US" sz="1200">
              <a:solidFill>
                <a:schemeClr val="tx1">
                  <a:tint val="75000"/>
                </a:schemeClr>
              </a:solidFill>
              <a:latin typeface="+mn-lt"/>
              <a:ea typeface="+mn-ea"/>
            </a:endParaRPr>
          </a:p>
        </p:txBody>
      </p:sp>
      <p:pic>
        <p:nvPicPr>
          <p:cNvPr id="74756" name="Picture 2"/>
          <p:cNvPicPr>
            <a:picLocks noChangeAspect="1" noChangeArrowheads="1"/>
          </p:cNvPicPr>
          <p:nvPr/>
        </p:nvPicPr>
        <p:blipFill>
          <a:blip r:embed="rId3"/>
          <a:srcRect/>
          <a:stretch>
            <a:fillRect/>
          </a:stretch>
        </p:blipFill>
        <p:spPr bwMode="auto">
          <a:xfrm>
            <a:off x="2916238" y="4294188"/>
            <a:ext cx="2735262" cy="25193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4756"/>
                                        </p:tgtEl>
                                        <p:attrNameLst>
                                          <p:attrName>style.visibility</p:attrName>
                                        </p:attrNameLst>
                                      </p:cBhvr>
                                      <p:to>
                                        <p:strVal val="visible"/>
                                      </p:to>
                                    </p:set>
                                    <p:anim calcmode="lin" valueType="num">
                                      <p:cBhvr additive="base">
                                        <p:cTn id="13" dur="500" fill="hold"/>
                                        <p:tgtEl>
                                          <p:spTgt spid="74756"/>
                                        </p:tgtEl>
                                        <p:attrNameLst>
                                          <p:attrName>ppt_x</p:attrName>
                                        </p:attrNameLst>
                                      </p:cBhvr>
                                      <p:tavLst>
                                        <p:tav tm="0">
                                          <p:val>
                                            <p:strVal val="1+#ppt_w/2"/>
                                          </p:val>
                                        </p:tav>
                                        <p:tav tm="100000">
                                          <p:val>
                                            <p:strVal val="#ppt_x"/>
                                          </p:val>
                                        </p:tav>
                                      </p:tavLst>
                                    </p:anim>
                                    <p:anim calcmode="lin" valueType="num">
                                      <p:cBhvr additive="base">
                                        <p:cTn id="14" dur="500" fill="hold"/>
                                        <p:tgtEl>
                                          <p:spTgt spid="74756"/>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74754"/>
                                        </p:tgtEl>
                                        <p:attrNameLst>
                                          <p:attrName>style.visibility</p:attrName>
                                        </p:attrNameLst>
                                      </p:cBhvr>
                                      <p:to>
                                        <p:strVal val="visible"/>
                                      </p:to>
                                    </p:set>
                                    <p:anim calcmode="lin" valueType="num">
                                      <p:cBhvr additive="base">
                                        <p:cTn id="17" dur="500" fill="hold"/>
                                        <p:tgtEl>
                                          <p:spTgt spid="74754"/>
                                        </p:tgtEl>
                                        <p:attrNameLst>
                                          <p:attrName>ppt_x</p:attrName>
                                        </p:attrNameLst>
                                      </p:cBhvr>
                                      <p:tavLst>
                                        <p:tav tm="0">
                                          <p:val>
                                            <p:strVal val="0-#ppt_w/2"/>
                                          </p:val>
                                        </p:tav>
                                        <p:tav tm="100000">
                                          <p:val>
                                            <p:strVal val="#ppt_x"/>
                                          </p:val>
                                        </p:tav>
                                      </p:tavLst>
                                    </p:anim>
                                    <p:anim calcmode="lin" valueType="num">
                                      <p:cBhvr additive="base">
                                        <p:cTn id="18" dur="500" fill="hold"/>
                                        <p:tgtEl>
                                          <p:spTgt spid="747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11188" y="549275"/>
            <a:ext cx="7848600" cy="4464050"/>
          </a:xfrm>
          <a:prstGeom prst="rect">
            <a:avLst/>
          </a:prstGeom>
        </p:spPr>
        <p:txBody>
          <a:bodyPr>
            <a:normAutofit/>
          </a:bodyPr>
          <a:lstStyle/>
          <a:p>
            <a:pPr marL="266700" indent="-266700" algn="ctr">
              <a:spcBef>
                <a:spcPct val="20000"/>
              </a:spcBef>
              <a:buFont typeface="Wingdings" pitchFamily="2" charset="2"/>
              <a:buNone/>
              <a:defRPr/>
            </a:pPr>
            <a:r>
              <a:rPr kumimoji="0" lang="zh-TW" altLang="en-US" sz="4000">
                <a:solidFill>
                  <a:srgbClr val="3333FF"/>
                </a:solidFill>
                <a:effectLst>
                  <a:outerShdw blurRad="38100" dist="38100" dir="2700000" algn="tl">
                    <a:srgbClr val="C0C0C0"/>
                  </a:outerShdw>
                </a:effectLst>
                <a:latin typeface="Calibri" pitchFamily="34" charset="0"/>
                <a:ea typeface="標楷體" pitchFamily="65" charset="-120"/>
              </a:rPr>
              <a:t>一、理解壓力的正面意義</a:t>
            </a:r>
          </a:p>
          <a:p>
            <a:pPr marL="266700" indent="-266700" algn="ctr">
              <a:spcBef>
                <a:spcPct val="20000"/>
              </a:spcBef>
              <a:buFont typeface="Wingdings" pitchFamily="2" charset="2"/>
              <a:buNone/>
              <a:defRPr/>
            </a:pPr>
            <a:r>
              <a:rPr kumimoji="0" lang="zh-TW" altLang="en-US" sz="4000">
                <a:solidFill>
                  <a:schemeClr val="tx2"/>
                </a:solidFill>
                <a:effectLst>
                  <a:outerShdw blurRad="38100" dist="38100" dir="2700000" algn="tl">
                    <a:srgbClr val="C0C0C0"/>
                  </a:outerShdw>
                </a:effectLst>
                <a:latin typeface="Calibri" pitchFamily="34" charset="0"/>
                <a:ea typeface="標楷體" pitchFamily="65" charset="-120"/>
              </a:rPr>
              <a:t> </a:t>
            </a:r>
            <a:r>
              <a:rPr kumimoji="0" lang="zh-TW" altLang="en-US" sz="4000">
                <a:solidFill>
                  <a:schemeClr val="folHlink"/>
                </a:solidFill>
                <a:effectLst>
                  <a:outerShdw blurRad="38100" dist="38100" dir="2700000" algn="tl">
                    <a:srgbClr val="C0C0C0"/>
                  </a:outerShdw>
                </a:effectLst>
                <a:latin typeface="Calibri" pitchFamily="34" charset="0"/>
                <a:ea typeface="標楷體" pitchFamily="65" charset="-120"/>
              </a:rPr>
              <a:t>─ </a:t>
            </a:r>
            <a:r>
              <a:rPr kumimoji="0" lang="zh-TW" altLang="en-US" sz="4000">
                <a:solidFill>
                  <a:srgbClr val="CC00CC"/>
                </a:solidFill>
                <a:effectLst>
                  <a:outerShdw blurRad="38100" dist="38100" dir="2700000" algn="tl">
                    <a:srgbClr val="C0C0C0"/>
                  </a:outerShdw>
                </a:effectLst>
                <a:latin typeface="Calibri" pitchFamily="34" charset="0"/>
                <a:ea typeface="標楷體" pitchFamily="65" charset="-120"/>
              </a:rPr>
              <a:t>換一個角度面對壓力</a:t>
            </a:r>
          </a:p>
          <a:p>
            <a:pPr marL="266700" indent="-266700">
              <a:spcBef>
                <a:spcPct val="20000"/>
              </a:spcBef>
              <a:buFont typeface="Wingdings" pitchFamily="2" charset="2"/>
              <a:buNone/>
              <a:defRPr/>
            </a:pPr>
            <a:endParaRPr kumimoji="0" lang="zh-TW" altLang="en-US" sz="1200">
              <a:latin typeface="Calibri" pitchFamily="34" charset="0"/>
              <a:ea typeface="標楷體" pitchFamily="65" charset="-120"/>
            </a:endParaRPr>
          </a:p>
          <a:p>
            <a:pPr marL="266700" indent="-266700">
              <a:spcBef>
                <a:spcPct val="20000"/>
              </a:spcBef>
              <a:buSzPct val="75000"/>
              <a:buFont typeface="Wingdings" pitchFamily="2" charset="2"/>
              <a:buChar char="l"/>
              <a:defRPr/>
            </a:pPr>
            <a:r>
              <a:rPr kumimoji="0" lang="zh-TW" altLang="en-US" sz="3600">
                <a:latin typeface="Calibri" pitchFamily="34" charset="0"/>
                <a:ea typeface="標楷體" pitchFamily="65" charset="-120"/>
              </a:rPr>
              <a:t>個體的生命與自我成長，其本身就是一種壓力。</a:t>
            </a:r>
          </a:p>
          <a:p>
            <a:pPr marL="266700" indent="-266700">
              <a:spcBef>
                <a:spcPct val="20000"/>
              </a:spcBef>
              <a:buSzPct val="75000"/>
              <a:buFont typeface="Wingdings" pitchFamily="2" charset="2"/>
              <a:buChar char="l"/>
              <a:defRPr/>
            </a:pPr>
            <a:r>
              <a:rPr kumimoji="0" lang="zh-TW" altLang="en-US" sz="3600">
                <a:latin typeface="Calibri" pitchFamily="34" charset="0"/>
                <a:ea typeface="標楷體" pitchFamily="65" charset="-120"/>
              </a:rPr>
              <a:t>沒有壓力的人生，是容易令人懈怠而不易進步的。</a:t>
            </a:r>
          </a:p>
        </p:txBody>
      </p:sp>
      <p:pic>
        <p:nvPicPr>
          <p:cNvPr id="75778" name="图片 1" descr="般若黑洞 3D小人02.jpg"/>
          <p:cNvPicPr>
            <a:picLocks noGrp="1" noChangeAspect="1" noChangeArrowheads="1"/>
          </p:cNvPicPr>
          <p:nvPr/>
        </p:nvPicPr>
        <p:blipFill>
          <a:blip r:embed="rId2"/>
          <a:srcRect/>
          <a:stretch>
            <a:fillRect/>
          </a:stretch>
        </p:blipFill>
        <p:spPr bwMode="auto">
          <a:xfrm>
            <a:off x="3203575" y="4437063"/>
            <a:ext cx="2060575" cy="2060575"/>
          </a:xfrm>
          <a:prstGeom prst="rect">
            <a:avLst/>
          </a:prstGeom>
          <a:noFill/>
          <a:ln w="9525">
            <a:noFill/>
            <a:miter lim="800000"/>
            <a:headEnd/>
            <a:tailEnd/>
          </a:ln>
        </p:spPr>
      </p:pic>
      <p:sp>
        <p:nvSpPr>
          <p:cNvPr id="5" name="投影片編號版面配置區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7013F93-829F-4808-BC6A-BEC059704269}" type="slidenum">
              <a:rPr kumimoji="0" lang="zh-TW" altLang="en-US" sz="1200">
                <a:solidFill>
                  <a:schemeClr val="tx1">
                    <a:tint val="75000"/>
                  </a:schemeClr>
                </a:solidFill>
                <a:latin typeface="+mn-lt"/>
                <a:ea typeface="+mn-ea"/>
              </a:rPr>
              <a:pPr algn="r" fontAlgn="auto">
                <a:spcBef>
                  <a:spcPts val="0"/>
                </a:spcBef>
                <a:spcAft>
                  <a:spcPts val="0"/>
                </a:spcAft>
                <a:defRPr/>
              </a:pPr>
              <a:t>8</a:t>
            </a:fld>
            <a:endParaRPr kumimoji="0" lang="zh-TW" altLang="en-US" sz="1200">
              <a:solidFill>
                <a:schemeClr val="tx1">
                  <a:tint val="75000"/>
                </a:schemeClr>
              </a:solidFill>
              <a:latin typeface="+mn-lt"/>
              <a:ea typeface="+mn-ea"/>
            </a:endParaRPr>
          </a:p>
        </p:txBody>
      </p:sp>
      <p:pic>
        <p:nvPicPr>
          <p:cNvPr id="75780" name="图片 1" descr="般若黑洞 3D小人02.jpg"/>
          <p:cNvPicPr>
            <a:picLocks noGrp="1" noChangeAspect="1" noChangeArrowheads="1"/>
          </p:cNvPicPr>
          <p:nvPr/>
        </p:nvPicPr>
        <p:blipFill>
          <a:blip r:embed="rId2"/>
          <a:srcRect/>
          <a:stretch>
            <a:fillRect/>
          </a:stretch>
        </p:blipFill>
        <p:spPr bwMode="auto">
          <a:xfrm>
            <a:off x="5292725" y="4437063"/>
            <a:ext cx="2060575" cy="2060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strips(downRigh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strips(downRight)">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strips(downRight)">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75780"/>
                                        </p:tgtEl>
                                        <p:attrNameLst>
                                          <p:attrName>style.visibility</p:attrName>
                                        </p:attrNameLst>
                                      </p:cBhvr>
                                      <p:to>
                                        <p:strVal val="visible"/>
                                      </p:to>
                                    </p:set>
                                    <p:anim calcmode="lin" valueType="num">
                                      <p:cBhvr additive="base">
                                        <p:cTn id="26" dur="500" fill="hold"/>
                                        <p:tgtEl>
                                          <p:spTgt spid="75780"/>
                                        </p:tgtEl>
                                        <p:attrNameLst>
                                          <p:attrName>ppt_x</p:attrName>
                                        </p:attrNameLst>
                                      </p:cBhvr>
                                      <p:tavLst>
                                        <p:tav tm="0">
                                          <p:val>
                                            <p:strVal val="0-#ppt_w/2"/>
                                          </p:val>
                                        </p:tav>
                                        <p:tav tm="100000">
                                          <p:val>
                                            <p:strVal val="#ppt_x"/>
                                          </p:val>
                                        </p:tav>
                                      </p:tavLst>
                                    </p:anim>
                                    <p:anim calcmode="lin" valueType="num">
                                      <p:cBhvr additive="base">
                                        <p:cTn id="27" dur="500" fill="hold"/>
                                        <p:tgtEl>
                                          <p:spTgt spid="7578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75778"/>
                                        </p:tgtEl>
                                        <p:attrNameLst>
                                          <p:attrName>style.visibility</p:attrName>
                                        </p:attrNameLst>
                                      </p:cBhvr>
                                      <p:to>
                                        <p:strVal val="visible"/>
                                      </p:to>
                                    </p:set>
                                    <p:anim calcmode="lin" valueType="num">
                                      <p:cBhvr additive="base">
                                        <p:cTn id="32" dur="500" fill="hold"/>
                                        <p:tgtEl>
                                          <p:spTgt spid="75778"/>
                                        </p:tgtEl>
                                        <p:attrNameLst>
                                          <p:attrName>ppt_x</p:attrName>
                                        </p:attrNameLst>
                                      </p:cBhvr>
                                      <p:tavLst>
                                        <p:tav tm="0">
                                          <p:val>
                                            <p:strVal val="0-#ppt_w/2"/>
                                          </p:val>
                                        </p:tav>
                                        <p:tav tm="100000">
                                          <p:val>
                                            <p:strVal val="#ppt_x"/>
                                          </p:val>
                                        </p:tav>
                                      </p:tavLst>
                                    </p:anim>
                                    <p:anim calcmode="lin" valueType="num">
                                      <p:cBhvr additive="base">
                                        <p:cTn id="33" dur="500" fill="hold"/>
                                        <p:tgtEl>
                                          <p:spTgt spid="757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txBox="1">
            <a:spLocks noChangeArrowheads="1"/>
          </p:cNvSpPr>
          <p:nvPr/>
        </p:nvSpPr>
        <p:spPr bwMode="auto">
          <a:xfrm>
            <a:off x="684213" y="404813"/>
            <a:ext cx="8064500" cy="4968875"/>
          </a:xfrm>
          <a:prstGeom prst="rect">
            <a:avLst/>
          </a:prstGeom>
          <a:noFill/>
          <a:ln w="9525">
            <a:noFill/>
            <a:miter lim="800000"/>
            <a:headEnd/>
            <a:tailEnd/>
          </a:ln>
        </p:spPr>
        <p:txBody>
          <a:bodyPr/>
          <a:lstStyle/>
          <a:p>
            <a:pPr marL="266700" indent="-266700">
              <a:spcBef>
                <a:spcPct val="20000"/>
              </a:spcBef>
              <a:buSzPct val="75000"/>
              <a:buFont typeface="Wingdings" pitchFamily="2" charset="2"/>
              <a:buChar char="l"/>
            </a:pPr>
            <a:r>
              <a:rPr kumimoji="0" lang="zh-TW" altLang="en-US" sz="3600">
                <a:latin typeface="標楷體" pitchFamily="65" charset="-120"/>
                <a:ea typeface="標楷體" pitchFamily="65" charset="-120"/>
              </a:rPr>
              <a:t>壓力是人生最好的激勵</a:t>
            </a:r>
            <a:r>
              <a:rPr kumimoji="0" lang="zh-TW" altLang="en-US" sz="3600">
                <a:latin typeface="Times New Roman" pitchFamily="18" charset="0"/>
                <a:ea typeface="標楷體" pitchFamily="65" charset="-120"/>
              </a:rPr>
              <a:t> </a:t>
            </a:r>
            <a:r>
              <a:rPr kumimoji="0" lang="en-US" altLang="zh-TW" sz="3600">
                <a:latin typeface="Times New Roman" pitchFamily="18" charset="0"/>
                <a:ea typeface="標楷體" pitchFamily="65" charset="-120"/>
                <a:cs typeface="Times New Roman" pitchFamily="18" charset="0"/>
              </a:rPr>
              <a:t>—</a:t>
            </a:r>
            <a:endParaRPr kumimoji="0" lang="en-US" altLang="zh-TW" sz="3600">
              <a:latin typeface="標楷體" pitchFamily="65" charset="-120"/>
              <a:ea typeface="標楷體" pitchFamily="65" charset="-120"/>
            </a:endParaRPr>
          </a:p>
          <a:p>
            <a:pPr marL="266700" indent="-266700">
              <a:spcBef>
                <a:spcPct val="20000"/>
              </a:spcBef>
              <a:buFont typeface="Wingdings" pitchFamily="2" charset="2"/>
              <a:buNone/>
            </a:pPr>
            <a:r>
              <a:rPr kumimoji="0" lang="en-US" altLang="zh-TW" sz="3600">
                <a:latin typeface="Calibri" pitchFamily="34" charset="0"/>
                <a:ea typeface="標楷體" pitchFamily="65" charset="-120"/>
              </a:rPr>
              <a:t>   </a:t>
            </a:r>
            <a:r>
              <a:rPr kumimoji="0" lang="zh-TW" altLang="en-US" sz="3600">
                <a:latin typeface="Calibri" pitchFamily="34" charset="0"/>
                <a:ea typeface="標楷體" pitchFamily="65" charset="-120"/>
              </a:rPr>
              <a:t>不經一番寒徹骨，怎得梅花撲鼻香？</a:t>
            </a:r>
          </a:p>
          <a:p>
            <a:pPr marL="266700" indent="-266700">
              <a:spcBef>
                <a:spcPct val="20000"/>
              </a:spcBef>
              <a:buSzPct val="75000"/>
              <a:buFont typeface="Wingdings" pitchFamily="2" charset="2"/>
              <a:buChar char="l"/>
            </a:pPr>
            <a:r>
              <a:rPr kumimoji="0" lang="zh-TW" altLang="en-US" sz="3600">
                <a:latin typeface="Calibri" pitchFamily="34" charset="0"/>
                <a:ea typeface="標楷體" pitchFamily="65" charset="-120"/>
              </a:rPr>
              <a:t>在壓力的磨練下，才能逐漸強化自我承擔的心力。</a:t>
            </a:r>
          </a:p>
          <a:p>
            <a:pPr marL="266700" indent="-266700">
              <a:spcBef>
                <a:spcPct val="20000"/>
              </a:spcBef>
              <a:buSzPct val="75000"/>
              <a:buFont typeface="Wingdings" pitchFamily="2" charset="2"/>
              <a:buChar char="l"/>
            </a:pPr>
            <a:r>
              <a:rPr kumimoji="0" lang="zh-TW" altLang="en-US" sz="3600">
                <a:latin typeface="Calibri" pitchFamily="34" charset="0"/>
                <a:ea typeface="標楷體" pitchFamily="65" charset="-120"/>
              </a:rPr>
              <a:t>在壓力的情境中，才有機會激發自我的內在潛能。</a:t>
            </a:r>
          </a:p>
          <a:p>
            <a:pPr marL="266700" indent="-266700">
              <a:spcBef>
                <a:spcPct val="20000"/>
              </a:spcBef>
              <a:buSzPct val="75000"/>
              <a:buFont typeface="Wingdings" pitchFamily="2" charset="2"/>
              <a:buChar char="l"/>
            </a:pPr>
            <a:r>
              <a:rPr kumimoji="0" lang="zh-TW" altLang="en-US" sz="3600">
                <a:latin typeface="Calibri" pitchFamily="34" charset="0"/>
                <a:ea typeface="標楷體" pitchFamily="65" charset="-120"/>
              </a:rPr>
              <a:t>在壓力的考驗下，才能實際轉化負面情緒為正面力量。</a:t>
            </a:r>
          </a:p>
        </p:txBody>
      </p:sp>
      <p:pic>
        <p:nvPicPr>
          <p:cNvPr id="129026" name="图片 1" descr="般若黑洞 3D小人38.jpg"/>
          <p:cNvPicPr>
            <a:picLocks noGrp="1" noChangeAspect="1" noChangeArrowheads="1"/>
          </p:cNvPicPr>
          <p:nvPr/>
        </p:nvPicPr>
        <p:blipFill>
          <a:blip r:embed="rId2"/>
          <a:srcRect/>
          <a:stretch>
            <a:fillRect/>
          </a:stretch>
        </p:blipFill>
        <p:spPr bwMode="auto">
          <a:xfrm>
            <a:off x="6426200" y="4895850"/>
            <a:ext cx="1700213" cy="1643063"/>
          </a:xfrm>
          <a:prstGeom prst="rect">
            <a:avLst/>
          </a:prstGeom>
          <a:noFill/>
          <a:ln w="9525">
            <a:noFill/>
            <a:miter lim="800000"/>
            <a:headEnd/>
            <a:tailEnd/>
          </a:ln>
        </p:spPr>
      </p:pic>
      <p:sp>
        <p:nvSpPr>
          <p:cNvPr id="5" name="投影片編號版面配置區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442F774-7BCD-4A95-A912-3801F5CF2D43}" type="slidenum">
              <a:rPr kumimoji="0" lang="zh-TW" altLang="en-US" sz="1200">
                <a:solidFill>
                  <a:schemeClr val="tx1">
                    <a:tint val="75000"/>
                  </a:schemeClr>
                </a:solidFill>
                <a:latin typeface="+mn-lt"/>
                <a:ea typeface="+mn-ea"/>
              </a:rPr>
              <a:pPr algn="r" fontAlgn="auto">
                <a:spcBef>
                  <a:spcPts val="0"/>
                </a:spcBef>
                <a:spcAft>
                  <a:spcPts val="0"/>
                </a:spcAft>
                <a:defRPr/>
              </a:pPr>
              <a:t>9</a:t>
            </a:fld>
            <a:endParaRPr kumimoji="0" lang="zh-TW" altLang="en-US" sz="1200">
              <a:solidFill>
                <a:schemeClr val="tx1">
                  <a:tint val="75000"/>
                </a:schemeClr>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76801">
                                            <p:txEl>
                                              <p:pRg st="0" end="0"/>
                                            </p:txEl>
                                          </p:spTgt>
                                        </p:tgtEl>
                                        <p:attrNameLst>
                                          <p:attrName>style.visibility</p:attrName>
                                        </p:attrNameLst>
                                      </p:cBhvr>
                                      <p:to>
                                        <p:strVal val="visible"/>
                                      </p:to>
                                    </p:set>
                                    <p:animEffect transition="in" filter="strips(downRight)">
                                      <p:cBhvr>
                                        <p:cTn id="7" dur="500"/>
                                        <p:tgtEl>
                                          <p:spTgt spid="76801">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76801">
                                            <p:txEl>
                                              <p:pRg st="1" end="1"/>
                                            </p:txEl>
                                          </p:spTgt>
                                        </p:tgtEl>
                                        <p:attrNameLst>
                                          <p:attrName>style.visibility</p:attrName>
                                        </p:attrNameLst>
                                      </p:cBhvr>
                                      <p:to>
                                        <p:strVal val="visible"/>
                                      </p:to>
                                    </p:set>
                                    <p:animEffect transition="in" filter="strips(downRight)">
                                      <p:cBhvr>
                                        <p:cTn id="10" dur="500"/>
                                        <p:tgtEl>
                                          <p:spTgt spid="7680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76801">
                                            <p:txEl>
                                              <p:pRg st="2" end="2"/>
                                            </p:txEl>
                                          </p:spTgt>
                                        </p:tgtEl>
                                        <p:attrNameLst>
                                          <p:attrName>style.visibility</p:attrName>
                                        </p:attrNameLst>
                                      </p:cBhvr>
                                      <p:to>
                                        <p:strVal val="visible"/>
                                      </p:to>
                                    </p:set>
                                    <p:animEffect transition="in" filter="strips(downRight)">
                                      <p:cBhvr>
                                        <p:cTn id="15" dur="500"/>
                                        <p:tgtEl>
                                          <p:spTgt spid="7680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76801">
                                            <p:txEl>
                                              <p:pRg st="3" end="3"/>
                                            </p:txEl>
                                          </p:spTgt>
                                        </p:tgtEl>
                                        <p:attrNameLst>
                                          <p:attrName>style.visibility</p:attrName>
                                        </p:attrNameLst>
                                      </p:cBhvr>
                                      <p:to>
                                        <p:strVal val="visible"/>
                                      </p:to>
                                    </p:set>
                                    <p:animEffect transition="in" filter="strips(downRight)">
                                      <p:cBhvr>
                                        <p:cTn id="20" dur="500"/>
                                        <p:tgtEl>
                                          <p:spTgt spid="7680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76801">
                                            <p:txEl>
                                              <p:pRg st="4" end="4"/>
                                            </p:txEl>
                                          </p:spTgt>
                                        </p:tgtEl>
                                        <p:attrNameLst>
                                          <p:attrName>style.visibility</p:attrName>
                                        </p:attrNameLst>
                                      </p:cBhvr>
                                      <p:to>
                                        <p:strVal val="visible"/>
                                      </p:to>
                                    </p:set>
                                    <p:animEffect transition="in" filter="strips(downRight)">
                                      <p:cBhvr>
                                        <p:cTn id="25" dur="500"/>
                                        <p:tgtEl>
                                          <p:spTgt spid="7680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1997</TotalTime>
  <Words>3383</Words>
  <Application>Microsoft Office PowerPoint</Application>
  <PresentationFormat>如螢幕大小 (4:3)</PresentationFormat>
  <Paragraphs>228</Paragraphs>
  <Slides>50</Slides>
  <Notes>22</Notes>
  <HiddenSlides>0</HiddenSlides>
  <MMClips>0</MMClips>
  <ScaleCrop>false</ScaleCrop>
  <HeadingPairs>
    <vt:vector size="6" baseType="variant">
      <vt:variant>
        <vt:lpstr>使用字型</vt:lpstr>
      </vt:variant>
      <vt:variant>
        <vt:i4>7</vt:i4>
      </vt:variant>
      <vt:variant>
        <vt:lpstr>簡報設計範本</vt:lpstr>
      </vt:variant>
      <vt:variant>
        <vt:i4>1</vt:i4>
      </vt:variant>
      <vt:variant>
        <vt:lpstr>投影片標題</vt:lpstr>
      </vt:variant>
      <vt:variant>
        <vt:i4>50</vt:i4>
      </vt:variant>
    </vt:vector>
  </HeadingPairs>
  <TitlesOfParts>
    <vt:vector size="58" baseType="lpstr">
      <vt:lpstr>Arial</vt:lpstr>
      <vt:lpstr>新細明體</vt:lpstr>
      <vt:lpstr>Calibri</vt:lpstr>
      <vt:lpstr>標楷體</vt:lpstr>
      <vt:lpstr>Times New Roman</vt:lpstr>
      <vt:lpstr>Wingdings</vt:lpstr>
      <vt:lpstr>Wingdings 2</vt:lpstr>
      <vt:lpstr>Office 佈景主題</vt:lpstr>
      <vt:lpstr>投影片 1</vt:lpstr>
      <vt:lpstr>投影片 2</vt:lpstr>
      <vt:lpstr>投影片 3</vt:lpstr>
      <vt:lpstr>投影片 4</vt:lpstr>
      <vt:lpstr>投影片 5</vt:lpstr>
      <vt:lpstr>投影片 6</vt:lpstr>
      <vt:lpstr>投影片 7</vt:lpstr>
      <vt:lpstr>投影片 8</vt:lpstr>
      <vt:lpstr>投影片 9</vt:lpstr>
      <vt:lpstr>二、挫折是人生最好的鍛鍊</vt:lpstr>
      <vt:lpstr>投影片 11</vt:lpstr>
      <vt:lpstr>投影片 12</vt:lpstr>
      <vt:lpstr>投影片 13</vt:lpstr>
      <vt:lpstr>投影片 14</vt:lpstr>
      <vt:lpstr>投影片 15</vt:lpstr>
      <vt:lpstr>投影片 16</vt:lpstr>
      <vt:lpstr>投影片 17</vt:lpstr>
      <vt:lpstr>投影片 18</vt:lpstr>
      <vt:lpstr>陸、結語 —生命的突破與開展</vt:lpstr>
      <vt:lpstr>一、生命的參究 — 與生命對話</vt:lpstr>
      <vt:lpstr>投影片 21</vt:lpstr>
      <vt:lpstr>蘇東坡廬山詩偈</vt:lpstr>
      <vt:lpstr>投影片 23</vt:lpstr>
      <vt:lpstr>投影片 24</vt:lpstr>
      <vt:lpstr>投影片 25</vt:lpstr>
      <vt:lpstr>二、覺性的開展 —自我的突破與超越</vt:lpstr>
      <vt:lpstr>投影片 27</vt:lpstr>
      <vt:lpstr>投影片 28</vt:lpstr>
      <vt:lpstr>投影片 29</vt:lpstr>
      <vt:lpstr>投影片 30</vt:lpstr>
      <vt:lpstr>投影片 31</vt:lpstr>
      <vt:lpstr>投影片 32</vt:lpstr>
      <vt:lpstr>投影片 33</vt:lpstr>
      <vt:lpstr>投影片 34</vt:lpstr>
      <vt:lpstr>如何自我突破生命的困境 — 練出價值百萬美金笑容 的真實故事</vt:lpstr>
      <vt:lpstr>投影片 36</vt:lpstr>
      <vt:lpstr>投影片 37</vt:lpstr>
      <vt:lpstr>投影片 38</vt:lpstr>
      <vt:lpstr>投影片 39</vt:lpstr>
      <vt:lpstr>投影片 40</vt:lpstr>
      <vt:lpstr>投影片 41</vt:lpstr>
      <vt:lpstr>投影片 42</vt:lpstr>
      <vt:lpstr>投影片 43</vt:lpstr>
      <vt:lpstr>投影片 44</vt:lpstr>
      <vt:lpstr>投影片 45</vt:lpstr>
      <vt:lpstr>投影片 46</vt:lpstr>
      <vt:lpstr>投影片 47</vt:lpstr>
      <vt:lpstr>投影片 48</vt:lpstr>
      <vt:lpstr>投影片 49</vt:lpstr>
      <vt:lpstr>投影片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nhu</cp:lastModifiedBy>
  <cp:revision>122</cp:revision>
  <dcterms:created xsi:type="dcterms:W3CDTF">2015-12-21T07:30:43Z</dcterms:created>
  <dcterms:modified xsi:type="dcterms:W3CDTF">2018-01-02T09:07:08Z</dcterms:modified>
</cp:coreProperties>
</file>